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61" r:id="rId2"/>
    <p:sldId id="258" r:id="rId3"/>
    <p:sldId id="264" r:id="rId4"/>
    <p:sldId id="282" r:id="rId5"/>
    <p:sldId id="269" r:id="rId6"/>
    <p:sldId id="270" r:id="rId7"/>
    <p:sldId id="281" r:id="rId8"/>
    <p:sldId id="296" r:id="rId9"/>
    <p:sldId id="280" r:id="rId10"/>
    <p:sldId id="284" r:id="rId11"/>
    <p:sldId id="285" r:id="rId12"/>
    <p:sldId id="286" r:id="rId13"/>
    <p:sldId id="287" r:id="rId14"/>
    <p:sldId id="265" r:id="rId15"/>
    <p:sldId id="271" r:id="rId16"/>
    <p:sldId id="283" r:id="rId17"/>
    <p:sldId id="288" r:id="rId18"/>
    <p:sldId id="289" r:id="rId19"/>
    <p:sldId id="290" r:id="rId20"/>
    <p:sldId id="291" r:id="rId21"/>
    <p:sldId id="292" r:id="rId22"/>
    <p:sldId id="266" r:id="rId23"/>
    <p:sldId id="293" r:id="rId24"/>
    <p:sldId id="294"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16" autoAdjust="0"/>
    <p:restoredTop sz="71966" autoAdjust="0"/>
  </p:normalViewPr>
  <p:slideViewPr>
    <p:cSldViewPr snapToGrid="0">
      <p:cViewPr varScale="1">
        <p:scale>
          <a:sx n="115" d="100"/>
          <a:sy n="115" d="100"/>
        </p:scale>
        <p:origin x="22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FB076-4C19-4DCC-A0A9-1A399279AB6C}" type="datetimeFigureOut">
              <a:rPr lang="en-US" smtClean="0"/>
              <a:t>5/14/18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24DB9-5EB6-499D-93BC-F1D20452D4E8}" type="slidenum">
              <a:rPr lang="en-US" smtClean="0"/>
              <a:t>‹#›</a:t>
            </a:fld>
            <a:endParaRPr lang="en-US"/>
          </a:p>
        </p:txBody>
      </p:sp>
    </p:spTree>
    <p:extLst>
      <p:ext uri="{BB962C8B-B14F-4D97-AF65-F5344CB8AC3E}">
        <p14:creationId xmlns:p14="http://schemas.microsoft.com/office/powerpoint/2010/main" val="2060328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584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 story for the next 4 slides is how you should be moving to the cloud. What/how</a:t>
            </a:r>
            <a:r>
              <a:rPr lang="en-US" baseline="0" dirty="0"/>
              <a:t> do we adopt the cloud for our environment. Where should I be focusing? What guidance should we be providing? This is the guidance?</a:t>
            </a:r>
            <a:endParaRPr lang="en-US" dirty="0"/>
          </a:p>
          <a:p>
            <a:pPr lvl="0"/>
            <a:endParaRPr lang="en-US" dirty="0"/>
          </a:p>
          <a:p>
            <a:pPr lvl="0"/>
            <a:r>
              <a:rPr lang="en-US" dirty="0"/>
              <a:t>Key points:</a:t>
            </a:r>
          </a:p>
          <a:p>
            <a:pPr marL="285750" lvl="0" indent="-285750">
              <a:buFontTx/>
              <a:buChar char="-"/>
            </a:pPr>
            <a:r>
              <a:rPr lang="en-US" baseline="0" dirty="0"/>
              <a:t>50% of your Azure usage is infrastructure that moves from on-premises to the cloud</a:t>
            </a:r>
          </a:p>
          <a:p>
            <a:pPr marL="285750" lvl="0" indent="-285750">
              <a:buFontTx/>
              <a:buChar char="-"/>
            </a:pPr>
            <a:r>
              <a:rPr lang="en-US" baseline="0" dirty="0"/>
              <a:t>Azure IS an extension of your datacenter</a:t>
            </a:r>
          </a:p>
          <a:p>
            <a:pPr marL="285750" lvl="0" indent="-285750">
              <a:buFontTx/>
              <a:buChar char="-"/>
            </a:pPr>
            <a:r>
              <a:rPr lang="en-US" baseline="0" dirty="0"/>
              <a:t>Connect to azure via VPN or ExpressRoute</a:t>
            </a:r>
          </a:p>
          <a:p>
            <a:pPr marL="285750" lvl="0" indent="-285750">
              <a:buFontTx/>
              <a:buChar char="-"/>
            </a:pPr>
            <a:r>
              <a:rPr lang="en-US" baseline="0" dirty="0"/>
              <a:t>Once connected, your automation processes just 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969785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Packaged apps are typically 3</a:t>
            </a:r>
            <a:r>
              <a:rPr lang="en-US" baseline="30000" dirty="0"/>
              <a:t>rd</a:t>
            </a:r>
            <a:r>
              <a:rPr lang="en-US" dirty="0"/>
              <a:t> party apps that rely on your on-premises identity solution: Active Directory.</a:t>
            </a:r>
          </a:p>
          <a:p>
            <a:pPr lvl="0"/>
            <a:endParaRPr lang="en-US" dirty="0"/>
          </a:p>
          <a:p>
            <a:pPr lvl="0"/>
            <a:r>
              <a:rPr lang="en-US" dirty="0"/>
              <a:t>It’s common for these packaged apps to support some type of </a:t>
            </a:r>
            <a:r>
              <a:rPr lang="en-US" dirty="0" err="1"/>
              <a:t>Oauth</a:t>
            </a:r>
            <a:r>
              <a:rPr lang="en-US" dirty="0"/>
              <a:t> or SAML-compatible authentication. </a:t>
            </a:r>
          </a:p>
          <a:p>
            <a:pPr lvl="0"/>
            <a:endParaRPr lang="en-US" dirty="0"/>
          </a:p>
          <a:p>
            <a:pPr lvl="0"/>
            <a:r>
              <a:rPr lang="en-US" dirty="0"/>
              <a:t>For these apps, you integrate your on-premises AD with Azure AD, and using that as the authentication provider.</a:t>
            </a:r>
          </a:p>
          <a:p>
            <a:pPr marL="0" lvl="0" indent="0">
              <a:buFontTx/>
              <a:buNone/>
            </a:pPr>
            <a:endParaRPr lang="en-US" baseline="0" dirty="0"/>
          </a:p>
          <a:p>
            <a:pPr marL="0" lvl="0" indent="0">
              <a:buFontTx/>
              <a:buNone/>
            </a:pPr>
            <a:r>
              <a:rPr lang="en-US" baseline="0" dirty="0"/>
              <a:t>Example:</a:t>
            </a:r>
          </a:p>
          <a:p>
            <a:pPr marL="171450" lvl="0" indent="-171450">
              <a:buFontTx/>
              <a:buChar char="-"/>
            </a:pPr>
            <a:r>
              <a:rPr lang="en-US" baseline="0" dirty="0"/>
              <a:t>KiZAN’s Bonus.ly system – Azure AD integrated using SAML</a:t>
            </a:r>
          </a:p>
          <a:p>
            <a:pPr marL="171450" lvl="0" indent="-171450">
              <a:buFontTx/>
              <a:buChar char="-"/>
            </a:pPr>
            <a:r>
              <a:rPr lang="en-US" baseline="0" dirty="0"/>
              <a:t>KiZAN’s Timekeeping system – Legacy Windows </a:t>
            </a:r>
            <a:r>
              <a:rPr lang="en-US" baseline="0" dirty="0" err="1"/>
              <a:t>Auth</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6710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IIS -&gt; App Service</a:t>
            </a:r>
          </a:p>
          <a:p>
            <a:pPr lvl="0"/>
            <a:r>
              <a:rPr lang="en-US" dirty="0"/>
              <a:t>NTFS -&gt; Blob Service</a:t>
            </a:r>
          </a:p>
          <a:p>
            <a:pPr lvl="0"/>
            <a:r>
              <a:rPr lang="en-US" dirty="0"/>
              <a:t>Rabbit MQ/</a:t>
            </a:r>
            <a:r>
              <a:rPr lang="en-US" dirty="0" err="1"/>
              <a:t>NServiceBus</a:t>
            </a:r>
            <a:r>
              <a:rPr lang="en-US" dirty="0"/>
              <a:t> -&gt; Service Bus, Event Hubs, Message Queues</a:t>
            </a:r>
          </a:p>
          <a:p>
            <a:pPr lvl="0"/>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52412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HPC – Simulations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07019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867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Windows </a:t>
            </a:r>
            <a:r>
              <a:rPr lang="en-US" sz="900" kern="1200" dirty="0" err="1">
                <a:solidFill>
                  <a:schemeClr val="tx1"/>
                </a:solidFill>
                <a:effectLst/>
                <a:latin typeface="Segoe UI Light" pitchFamily="34" charset="0"/>
                <a:ea typeface="+mn-ea"/>
                <a:cs typeface="+mn-cs"/>
              </a:rPr>
              <a:t>Auth</a:t>
            </a:r>
            <a:endParaRPr lang="en-US" sz="900" kern="1200" dirty="0">
              <a:solidFill>
                <a:schemeClr val="tx1"/>
              </a:solidFill>
              <a:effectLst/>
              <a:latin typeface="Segoe UI Light" pitchFamily="34" charset="0"/>
              <a:ea typeface="+mn-ea"/>
              <a:cs typeface="+mn-cs"/>
            </a:endParaRPr>
          </a:p>
          <a:p>
            <a:pPr marL="171450" lvl="0" indent="-171450">
              <a:buFontTx/>
              <a:buChar char="-"/>
            </a:pPr>
            <a:r>
              <a:rPr lang="en-US" sz="900" kern="1200" dirty="0">
                <a:solidFill>
                  <a:schemeClr val="tx1"/>
                </a:solidFill>
                <a:effectLst/>
                <a:latin typeface="Segoe UI Light" pitchFamily="34" charset="0"/>
                <a:ea typeface="+mn-ea"/>
                <a:cs typeface="+mn-cs"/>
              </a:rPr>
              <a:t>Azure AD </a:t>
            </a:r>
            <a:r>
              <a:rPr lang="en-US" sz="900" kern="1200" dirty="0" err="1">
                <a:solidFill>
                  <a:schemeClr val="tx1"/>
                </a:solidFill>
                <a:effectLst/>
                <a:latin typeface="Segoe UI Light" pitchFamily="34" charset="0"/>
                <a:ea typeface="+mn-ea"/>
                <a:cs typeface="+mn-cs"/>
              </a:rPr>
              <a:t>auth</a:t>
            </a:r>
            <a:r>
              <a:rPr lang="en-US" sz="900" kern="1200" dirty="0">
                <a:solidFill>
                  <a:schemeClr val="tx1"/>
                </a:solidFill>
                <a:effectLst/>
                <a:latin typeface="Segoe UI Light" pitchFamily="34" charset="0"/>
                <a:ea typeface="+mn-ea"/>
                <a:cs typeface="+mn-cs"/>
              </a:rPr>
              <a:t>, SAML, </a:t>
            </a:r>
            <a:r>
              <a:rPr lang="en-US" sz="900" kern="1200" dirty="0" err="1">
                <a:solidFill>
                  <a:schemeClr val="tx1"/>
                </a:solidFill>
                <a:effectLst/>
                <a:latin typeface="Segoe UI Light" pitchFamily="34" charset="0"/>
                <a:ea typeface="+mn-ea"/>
                <a:cs typeface="+mn-cs"/>
              </a:rPr>
              <a:t>Oauth</a:t>
            </a:r>
            <a:r>
              <a:rPr lang="en-US" sz="900" kern="1200" dirty="0">
                <a:solidFill>
                  <a:schemeClr val="tx1"/>
                </a:solidFill>
                <a:effectLst/>
                <a:latin typeface="Segoe UI Light" pitchFamily="34" charset="0"/>
                <a:ea typeface="+mn-ea"/>
                <a:cs typeface="+mn-cs"/>
              </a:rPr>
              <a:t>, etc.</a:t>
            </a:r>
          </a:p>
          <a:p>
            <a:pPr marL="171450" lvl="0" indent="-171450">
              <a:buFontTx/>
              <a:buChar char="-"/>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Separation of Concerns</a:t>
            </a:r>
          </a:p>
          <a:p>
            <a:pPr marL="171450" lvl="0" indent="-171450">
              <a:buFontTx/>
              <a:buChar char="-"/>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Decoupled apps</a:t>
            </a:r>
          </a:p>
          <a:p>
            <a:pPr marL="0" lvl="0" indent="0">
              <a:buFontTx/>
              <a:buNone/>
            </a:pPr>
            <a:r>
              <a:rPr lang="en-US" sz="900" kern="1200" dirty="0">
                <a:solidFill>
                  <a:schemeClr val="tx1"/>
                </a:solidFill>
                <a:effectLst/>
                <a:latin typeface="Segoe UI Light" pitchFamily="34" charset="0"/>
                <a:ea typeface="+mn-ea"/>
                <a:cs typeface="+mn-cs"/>
              </a:rPr>
              <a:t>- </a:t>
            </a:r>
          </a:p>
          <a:p>
            <a:pPr marL="0" lvl="0" indent="0">
              <a:buFontTx/>
              <a:buNone/>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Offload from the HTTP compute</a:t>
            </a: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5145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0605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This is about building scalable cloud architectures that are maintainable</a:t>
            </a: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5514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768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793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Everybody is moving their systems to the cloud, and you should too, right? In this session, you'll learn why and when it's appropriate to explore Azure for hosting and managing your apps. We'll discuss good reasons and scenarios that don't make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also introduce you to a model for evaluating cloud readiness and maturity, then teach you how to assess and analyze your existing environment to start building a cloud roadmap. </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Good reasons / scenarios for moving – why?</a:t>
            </a:r>
          </a:p>
          <a:p>
            <a:pPr marL="228600" indent="-228600">
              <a:buAutoNum type="arabicPeriod"/>
            </a:pPr>
            <a:r>
              <a:rPr lang="en-US" dirty="0"/>
              <a:t>Model for cloud readiness</a:t>
            </a:r>
          </a:p>
          <a:p>
            <a:pPr marL="228600" indent="-228600">
              <a:buAutoNum type="arabicPeriod"/>
            </a:pPr>
            <a:r>
              <a:rPr lang="en-US" dirty="0"/>
              <a:t>How to Assess – 5/6 R’s for the cloud</a:t>
            </a:r>
          </a:p>
          <a:p>
            <a:pPr marL="685800" lvl="1" indent="-228600">
              <a:buAutoNum type="arabicPeriod"/>
            </a:pPr>
            <a:r>
              <a:rPr lang="en-US" dirty="0"/>
              <a:t>Decoupled design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743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568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034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Repurchase: buy a different product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741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this b/c it’s looks like my commit graph </a:t>
            </a:r>
          </a:p>
        </p:txBody>
      </p:sp>
      <p:sp>
        <p:nvSpPr>
          <p:cNvPr id="4" name="Slide Number Placeholder 3"/>
          <p:cNvSpPr>
            <a:spLocks noGrp="1"/>
          </p:cNvSpPr>
          <p:nvPr>
            <p:ph type="sldNum" sz="quarter" idx="10"/>
          </p:nvPr>
        </p:nvSpPr>
        <p:spPr/>
        <p:txBody>
          <a:bodyPr/>
          <a:lstStyle/>
          <a:p>
            <a:fld id="{AB324DB9-5EB6-499D-93BC-F1D20452D4E8}" type="slidenum">
              <a:rPr lang="en-US" smtClean="0"/>
              <a:t>24</a:t>
            </a:fld>
            <a:endParaRPr lang="en-US"/>
          </a:p>
        </p:txBody>
      </p:sp>
    </p:spTree>
    <p:extLst>
      <p:ext uri="{BB962C8B-B14F-4D97-AF65-F5344CB8AC3E}">
        <p14:creationId xmlns:p14="http://schemas.microsoft.com/office/powerpoint/2010/main" val="36160417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4456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27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 a developer…</a:t>
            </a:r>
          </a:p>
          <a:p>
            <a:endParaRPr lang="en-US" b="1" dirty="0"/>
          </a:p>
          <a:p>
            <a:pPr marL="171450" indent="-171450">
              <a:buFont typeface="Arial" panose="020B0604020202020204" pitchFamily="34" charset="0"/>
              <a:buChar char="•"/>
            </a:pPr>
            <a:r>
              <a:rPr lang="en-US" dirty="0"/>
              <a:t>These are some of the questions we’ve heard, but we’ve also heard others from developers</a:t>
            </a:r>
          </a:p>
          <a:p>
            <a:pPr marL="171450" indent="-171450">
              <a:buFont typeface="Arial" panose="020B0604020202020204" pitchFamily="34" charset="0"/>
              <a:buChar char="•"/>
            </a:pPr>
            <a:r>
              <a:rPr lang="en-US" dirty="0"/>
              <a:t>Our current infra is stifling innovation – I’m stuck on old hardware, old operating systems, and it’s preventing us from trying something new</a:t>
            </a:r>
          </a:p>
          <a:p>
            <a:pPr marL="171450" indent="-171450">
              <a:buFont typeface="Arial" panose="020B0604020202020204" pitchFamily="34" charset="0"/>
              <a:buChar char="•"/>
            </a:pPr>
            <a:r>
              <a:rPr lang="en-US" dirty="0"/>
              <a:t>Getting a dev/test environment for a new initiative takes forever</a:t>
            </a:r>
          </a:p>
          <a:p>
            <a:pPr marL="171450" indent="-171450">
              <a:buFont typeface="Arial" panose="020B0604020202020204" pitchFamily="34" charset="0"/>
              <a:buChar char="•"/>
            </a:pPr>
            <a:r>
              <a:rPr lang="en-US" dirty="0"/>
              <a:t>My dev/test/prod environments don’t behave the same</a:t>
            </a:r>
          </a:p>
          <a:p>
            <a:pPr marL="171450" indent="-171450">
              <a:buFont typeface="Arial" panose="020B0604020202020204" pitchFamily="34" charset="0"/>
              <a:buChar char="•"/>
            </a:pPr>
            <a:r>
              <a:rPr lang="en-US" dirty="0"/>
              <a:t>We battle constant change of our systems, network, host machines</a:t>
            </a:r>
          </a:p>
          <a:p>
            <a:pPr marL="171450" indent="-171450">
              <a:buFont typeface="Arial" panose="020B0604020202020204" pitchFamily="34" charset="0"/>
              <a:buChar char="•"/>
            </a:pPr>
            <a:r>
              <a:rPr lang="en-US" dirty="0"/>
              <a:t>Fear of change – lack of isolation: to increase VM host machine density, we run multiple apps on the same VM, and I’m worried that updates to one app may affect others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428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Applications and environments</a:t>
            </a:r>
            <a:r>
              <a:rPr lang="en-US" baseline="0" dirty="0"/>
              <a:t> do not always need to be up and running for 24 hours, seven days a week.</a:t>
            </a:r>
          </a:p>
          <a:p>
            <a:pPr marL="171450" indent="-171450">
              <a:buFont typeface="Arial" panose="020B0604020202020204" pitchFamily="34" charset="0"/>
              <a:buChar char="•"/>
            </a:pPr>
            <a:r>
              <a:rPr lang="en-US" baseline="0" dirty="0"/>
              <a:t>Different workloads typically exhibit different usage patterns and it would be ideal if the underlying infrastructure could adjust automatically to conform to actual requirements.</a:t>
            </a:r>
          </a:p>
          <a:p>
            <a:pPr marL="171450" indent="-171450">
              <a:buFont typeface="Arial" panose="020B0604020202020204" pitchFamily="34" charset="0"/>
              <a:buChar char="•"/>
            </a:pPr>
            <a:r>
              <a:rPr lang="en-US" baseline="0" dirty="0"/>
              <a:t>A</a:t>
            </a:r>
            <a:r>
              <a:rPr lang="en-US" sz="900" kern="1200" dirty="0">
                <a:solidFill>
                  <a:schemeClr val="tx1"/>
                </a:solidFill>
                <a:effectLst/>
                <a:latin typeface="Segoe UI Light" pitchFamily="34" charset="0"/>
                <a:ea typeface="+mn-ea"/>
                <a:cs typeface="+mn-cs"/>
              </a:rPr>
              <a:t>ccording to industry reports, development and test infrastructure typically runs at a low utilization rate of approximately 20 percent, which leads to over-provisioning of costly resources when buying hardware exclusively for dev and test purposes.</a:t>
            </a:r>
          </a:p>
          <a:p>
            <a:pPr marL="171450" indent="-171450">
              <a:buFont typeface="Arial" panose="020B0604020202020204" pitchFamily="34" charset="0"/>
              <a:buChar char="•"/>
            </a:pPr>
            <a:r>
              <a:rPr lang="en-US" baseline="0" dirty="0"/>
              <a:t>In a nutshell: if you do not need the compute and storage resources all the time, you should not be forced to pay for them.</a:t>
            </a:r>
          </a:p>
          <a:p>
            <a:pPr marL="171450" indent="-171450">
              <a:buFont typeface="Arial" panose="020B0604020202020204" pitchFamily="34" charset="0"/>
              <a:buChar char="•"/>
            </a:pPr>
            <a:r>
              <a:rPr lang="en-US" baseline="0" dirty="0"/>
              <a:t>That is the beauty of cloud computing: cloud resources can scale based on actual demand. If resources are not needed they are simply switched off and de-commissioned. If they are needed again, then they are brought back, without delay.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Which of these patterns fit your business?</a:t>
            </a: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420494D8-28DF-4F2B-839D-74D8E4BAB54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005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Cloud economics ensure that you only pay for resources when they are actually used.</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inherent scalability of a cloud infrastructure means that you can scale up and down at any time without limits, depending on your needs.</a:t>
            </a:r>
            <a:endParaRPr lang="en-US" sz="900" kern="1200" baseline="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will never over-provision for infrastructure again and this in itself will save you money.</a:t>
            </a:r>
            <a:endParaRPr lang="en-US" sz="900" kern="1200" baseline="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Combined with other cloud economic</a:t>
            </a:r>
            <a:r>
              <a:rPr lang="en-US" sz="900" kern="1200" baseline="0" dirty="0">
                <a:solidFill>
                  <a:schemeClr val="tx1"/>
                </a:solidFill>
                <a:effectLst/>
                <a:latin typeface="Segoe UI Light" pitchFamily="34" charset="0"/>
                <a:ea typeface="+mn-ea"/>
                <a:cs typeface="+mn-cs"/>
              </a:rPr>
              <a:t> factors</a:t>
            </a:r>
            <a:r>
              <a:rPr lang="en-US" sz="900" kern="1200" dirty="0">
                <a:solidFill>
                  <a:schemeClr val="tx1"/>
                </a:solidFill>
                <a:effectLst/>
                <a:latin typeface="Segoe UI Light" pitchFamily="34" charset="0"/>
                <a:ea typeface="+mn-ea"/>
                <a:cs typeface="+mn-cs"/>
              </a:rPr>
              <a:t>—for example the generally lower resource costs due to the massive</a:t>
            </a:r>
            <a:r>
              <a:rPr lang="en-US" sz="900" kern="1200" baseline="0" dirty="0">
                <a:solidFill>
                  <a:schemeClr val="tx1"/>
                </a:solidFill>
                <a:effectLst/>
                <a:latin typeface="Segoe UI Light" pitchFamily="34" charset="0"/>
                <a:ea typeface="+mn-ea"/>
                <a:cs typeface="+mn-cs"/>
              </a:rPr>
              <a:t> scale</a:t>
            </a:r>
            <a:r>
              <a:rPr lang="en-US" sz="900" kern="1200" dirty="0">
                <a:solidFill>
                  <a:schemeClr val="tx1"/>
                </a:solidFill>
                <a:effectLst/>
                <a:latin typeface="Segoe UI Light" pitchFamily="34" charset="0"/>
                <a:ea typeface="+mn-ea"/>
                <a:cs typeface="+mn-cs"/>
              </a:rPr>
              <a:t> of cloud datacenters—you will realize approximately 30</a:t>
            </a:r>
            <a:r>
              <a:rPr lang="en-US" sz="900" kern="1200" baseline="0" dirty="0">
                <a:solidFill>
                  <a:schemeClr val="tx1"/>
                </a:solidFill>
                <a:effectLst/>
                <a:latin typeface="Segoe UI Light" pitchFamily="34" charset="0"/>
                <a:ea typeface="+mn-ea"/>
                <a:cs typeface="+mn-cs"/>
              </a:rPr>
              <a:t> percent</a:t>
            </a:r>
            <a:r>
              <a:rPr lang="en-US" sz="900" kern="1200" dirty="0">
                <a:solidFill>
                  <a:schemeClr val="tx1"/>
                </a:solidFill>
                <a:effectLst/>
                <a:latin typeface="Segoe UI Light" pitchFamily="34" charset="0"/>
                <a:ea typeface="+mn-ea"/>
                <a:cs typeface="+mn-cs"/>
              </a:rPr>
              <a:t> total cost of ownership savings just by moving one individual </a:t>
            </a:r>
            <a:r>
              <a:rPr lang="en-US" sz="900" kern="1200" dirty="0" err="1">
                <a:solidFill>
                  <a:schemeClr val="tx1"/>
                </a:solidFill>
                <a:effectLst/>
                <a:latin typeface="Segoe UI Light" pitchFamily="34" charset="0"/>
                <a:ea typeface="+mn-ea"/>
                <a:cs typeface="+mn-cs"/>
              </a:rPr>
              <a:t>dev</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test environment to the cloud.</a:t>
            </a:r>
            <a:br>
              <a:rPr lang="en-US" sz="90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Moving one application environment to the cloud is a good starting point, but if you </a:t>
            </a:r>
            <a:r>
              <a:rPr lang="en-US" sz="900" b="1" kern="1200" dirty="0">
                <a:solidFill>
                  <a:schemeClr val="tx1"/>
                </a:solidFill>
                <a:effectLst/>
                <a:latin typeface="Segoe UI Light" pitchFamily="34" charset="0"/>
                <a:ea typeface="+mn-ea"/>
                <a:cs typeface="+mn-cs"/>
              </a:rPr>
              <a:t>really</a:t>
            </a:r>
            <a:r>
              <a:rPr lang="en-US" sz="900" kern="1200" dirty="0">
                <a:solidFill>
                  <a:schemeClr val="tx1"/>
                </a:solidFill>
                <a:effectLst/>
                <a:latin typeface="Segoe UI Light" pitchFamily="34" charset="0"/>
                <a:ea typeface="+mn-ea"/>
                <a:cs typeface="+mn-cs"/>
              </a:rPr>
              <a:t> want</a:t>
            </a:r>
            <a:r>
              <a:rPr lang="en-US" sz="900" kern="1200" baseline="0" dirty="0">
                <a:solidFill>
                  <a:schemeClr val="tx1"/>
                </a:solidFill>
                <a:effectLst/>
                <a:latin typeface="Segoe UI Light" pitchFamily="34" charset="0"/>
                <a:ea typeface="+mn-ea"/>
                <a:cs typeface="+mn-cs"/>
              </a:rPr>
              <a:t> to maximize cost savings, it makes sense to look at your entire application portfolio holistically.</a:t>
            </a: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If you move multiple workloads to the cloud—also taking into account production environments—you can realize up to 80 percent TCO savings!</a:t>
            </a:r>
          </a:p>
          <a:p>
            <a:pPr marL="171450" lvl="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KRS</a:t>
            </a: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SMLLC</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016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412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669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624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AC68-BA5D-47A6-963B-447213BCF1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04C399-92CB-45C4-A2C6-03505E7EC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E6C046-1241-4160-9D09-509CD3533AA5}"/>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E32F08A3-352F-49F4-96ED-C4962B17C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05646-EFA8-4134-AF74-E0C128EB8CE5}"/>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405596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0CCE-5E60-41AA-B2C0-3BA845848E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B1507C-0555-466A-BF9C-7299625883B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225F56-8C4B-44AE-868D-7D5EE081AF6C}"/>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AC4E0DBE-9C5A-4A9B-823F-4DD32F090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0AB56-8CA3-46B2-8321-4D04AC2F10E7}"/>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2695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95F867-9E75-473B-8965-6B06592C2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DBFB35-021F-41F1-B68A-1C3742E253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102F8-855F-4D43-B3C6-F3AFB790FA11}"/>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BB3AF761-97B1-4BA1-B465-DBD17D1DC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1A6FF-A72E-4486-BD90-7A968A6E9B14}"/>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2269707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27410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122744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8" name="Rectangle 7"/>
          <p:cNvSpPr/>
          <p:nvPr userDrawn="1"/>
        </p:nvSpPr>
        <p:spPr>
          <a:xfrm>
            <a:off x="4764701"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6"/>
          </a:p>
        </p:txBody>
      </p:sp>
      <p:sp>
        <p:nvSpPr>
          <p:cNvPr id="5" name="Date Placeholder 4"/>
          <p:cNvSpPr>
            <a:spLocks noGrp="1"/>
          </p:cNvSpPr>
          <p:nvPr>
            <p:ph type="dt" sz="half" idx="10"/>
          </p:nvPr>
        </p:nvSpPr>
        <p:spPr/>
        <p:txBody>
          <a:bodyPr/>
          <a:lstStyle/>
          <a:p>
            <a:fld id="{B99A6A98-0376-4DF6-A029-3B694CD241A2}" type="datetimeFigureOut">
              <a:rPr lang="en-US" smtClean="0"/>
              <a:t>5/14/18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2" name="Text Placeholder 11"/>
          <p:cNvSpPr>
            <a:spLocks noGrp="1"/>
          </p:cNvSpPr>
          <p:nvPr>
            <p:ph type="body" sz="quarter" idx="14" hasCustomPrompt="1"/>
          </p:nvPr>
        </p:nvSpPr>
        <p:spPr>
          <a:xfrm>
            <a:off x="826393" y="1164571"/>
            <a:ext cx="2754639" cy="782925"/>
          </a:xfrm>
        </p:spPr>
        <p:txBody>
          <a:bodyPr>
            <a:normAutofit/>
          </a:bodyPr>
          <a:lstStyle>
            <a:lvl1pPr marL="0" indent="0">
              <a:buNone/>
              <a:defRPr sz="3920">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2" y="1947495"/>
            <a:ext cx="1750068" cy="489611"/>
          </a:xfrm>
        </p:spPr>
        <p:txBody>
          <a:bodyPr>
            <a:normAutofit/>
          </a:bodyPr>
          <a:lstStyle>
            <a:lvl1pPr marL="0" indent="0">
              <a:buNone/>
              <a:defRPr sz="1766">
                <a:solidFill>
                  <a:srgbClr val="505050"/>
                </a:solidFill>
                <a:latin typeface="+mn-lt"/>
              </a:defRPr>
            </a:lvl1pPr>
          </a:lstStyle>
          <a:p>
            <a:pPr lvl="0"/>
            <a:r>
              <a:rPr lang="en-US" dirty="0"/>
              <a:t>Subtitle</a:t>
            </a:r>
          </a:p>
        </p:txBody>
      </p:sp>
    </p:spTree>
    <p:extLst>
      <p:ext uri="{BB962C8B-B14F-4D97-AF65-F5344CB8AC3E}">
        <p14:creationId xmlns:p14="http://schemas.microsoft.com/office/powerpoint/2010/main" val="2448549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364-B716-41CD-926F-767D04B75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81F3E9-D3DF-4EAC-B44A-4FBA3CB5EB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E74EE0-CD8C-4761-B9D1-BFD383086C14}"/>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B44AA995-C67D-48DD-8B0E-2DFFDA2DA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C0DB1-8CE6-469E-88C5-DFDB72BE23D8}"/>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3170026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6400-51C5-4625-9547-0200C227A0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93B07C-195F-4DE5-95B9-1F29559D8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7D3F02-90DD-4433-B9D4-E8EC2525D616}"/>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C996BD06-9CBC-41F8-9736-699CD7B66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C462C-0365-46AF-887E-2B21C1C7C5E0}"/>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3415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3A1B-FB2B-45C9-B7BB-5C6A1CE26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5E3919-C434-43B0-AFE9-49FFC18F50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6DC140-B3E5-4519-9701-9D09514CB6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7363C6-26B1-4ADB-9D1B-EDFFA981F333}"/>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6" name="Footer Placeholder 5">
            <a:extLst>
              <a:ext uri="{FF2B5EF4-FFF2-40B4-BE49-F238E27FC236}">
                <a16:creationId xmlns:a16="http://schemas.microsoft.com/office/drawing/2014/main" id="{4C5A22D7-2F40-414E-BA74-E5E3CDC91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A3D547-2BE8-41EC-A35F-18D4E5FAFF6C}"/>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58426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C850-B727-4363-B752-06C17B43EA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492537-3C4E-4B56-94F5-CD7DED4DD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EE84B1-4584-4244-9413-F20D27A9C9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169337-AAC8-4A23-A2DD-9C72EAAAC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85ADBC-5F00-4843-9DAE-3A1746AB17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97374B-04F3-40E4-8825-B79EB75B1D8C}"/>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8" name="Footer Placeholder 7">
            <a:extLst>
              <a:ext uri="{FF2B5EF4-FFF2-40B4-BE49-F238E27FC236}">
                <a16:creationId xmlns:a16="http://schemas.microsoft.com/office/drawing/2014/main" id="{7F58C3AA-9F8F-46C2-8EFB-A53E37A060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29390-522B-4450-BE74-A157F364EA57}"/>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260234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3985-721A-4AA0-BAF1-2E579D11B2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CFE9B7-D5E8-4CDD-ACB0-75D5562686F3}"/>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4" name="Footer Placeholder 3">
            <a:extLst>
              <a:ext uri="{FF2B5EF4-FFF2-40B4-BE49-F238E27FC236}">
                <a16:creationId xmlns:a16="http://schemas.microsoft.com/office/drawing/2014/main" id="{C06A15F8-30E7-447E-888A-CC9308FCC3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70D97C-0E51-4B4F-BF03-03368310B466}"/>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505963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7137E8-8A6F-41F9-A954-7D959B1B92AA}"/>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3" name="Footer Placeholder 2">
            <a:extLst>
              <a:ext uri="{FF2B5EF4-FFF2-40B4-BE49-F238E27FC236}">
                <a16:creationId xmlns:a16="http://schemas.microsoft.com/office/drawing/2014/main" id="{2C31EC12-BC2D-428B-A647-58EB13693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6F0285-01F3-4806-88B4-08146B420C5F}"/>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099532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D417-1010-4107-AB01-1E4C3989E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EDA44C-2DB5-4C1E-AF8E-28BA7B858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E0CBAA-8DB4-46E1-81F7-CBB6CC865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A4C6E0-3D11-4A1B-AD5D-77E253F6216F}"/>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6" name="Footer Placeholder 5">
            <a:extLst>
              <a:ext uri="{FF2B5EF4-FFF2-40B4-BE49-F238E27FC236}">
                <a16:creationId xmlns:a16="http://schemas.microsoft.com/office/drawing/2014/main" id="{D53E31C8-F2AB-4CC0-B228-F13A6D23B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762AFD-0972-466D-BCB9-46FB48E20DB9}"/>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70648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48C-C735-4854-963C-D77DF7108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489EE-86B0-4CEF-9398-5F4D86334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AF8DB8-F475-4035-82DF-C412ED15E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15F42A-891D-4A20-90FC-DA5A8E0785AA}"/>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6" name="Footer Placeholder 5">
            <a:extLst>
              <a:ext uri="{FF2B5EF4-FFF2-40B4-BE49-F238E27FC236}">
                <a16:creationId xmlns:a16="http://schemas.microsoft.com/office/drawing/2014/main" id="{4A476072-804D-441A-835A-A34F67FF7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9C3ED1-AF73-42ED-91F1-85710F6AB463}"/>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00469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880395-8326-43EC-942E-7FA1A1B6A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BD8240-DE3D-4AFB-ACE5-2FBE7C13E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A1B98-864C-4805-8F49-C0A4758C9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3C67F9F1-FB6A-495C-91E0-315EFF816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EAC63F-DF06-4874-87B5-79090C30C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7BE56-342C-4BD3-BCF1-F421EC67BD47}" type="slidenum">
              <a:rPr lang="en-US" smtClean="0"/>
              <a:t>‹#›</a:t>
            </a:fld>
            <a:endParaRPr lang="en-US"/>
          </a:p>
        </p:txBody>
      </p:sp>
    </p:spTree>
    <p:extLst>
      <p:ext uri="{BB962C8B-B14F-4D97-AF65-F5344CB8AC3E}">
        <p14:creationId xmlns:p14="http://schemas.microsoft.com/office/powerpoint/2010/main" val="4138217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jpeg"/><Relationship Id="rId18" Type="http://schemas.openxmlformats.org/officeDocument/2006/relationships/image" Target="../media/image39.jpeg"/><Relationship Id="rId26" Type="http://schemas.openxmlformats.org/officeDocument/2006/relationships/image" Target="../media/image47.png"/><Relationship Id="rId3" Type="http://schemas.openxmlformats.org/officeDocument/2006/relationships/image" Target="../media/image25.png"/><Relationship Id="rId21" Type="http://schemas.openxmlformats.org/officeDocument/2006/relationships/image" Target="../media/image42.png"/><Relationship Id="rId7" Type="http://schemas.microsoft.com/office/2007/relationships/hdphoto" Target="../media/hdphoto1.wdp"/><Relationship Id="rId12" Type="http://schemas.openxmlformats.org/officeDocument/2006/relationships/image" Target="../media/image33.png"/><Relationship Id="rId17" Type="http://schemas.openxmlformats.org/officeDocument/2006/relationships/image" Target="../media/image38.jpeg"/><Relationship Id="rId25" Type="http://schemas.openxmlformats.org/officeDocument/2006/relationships/image" Target="../media/image46.png"/><Relationship Id="rId2" Type="http://schemas.openxmlformats.org/officeDocument/2006/relationships/notesSlide" Target="../notesSlides/notesSlide10.xml"/><Relationship Id="rId16" Type="http://schemas.openxmlformats.org/officeDocument/2006/relationships/image" Target="../media/image37.png"/><Relationship Id="rId20" Type="http://schemas.openxmlformats.org/officeDocument/2006/relationships/image" Target="../media/image41.gif"/><Relationship Id="rId29" Type="http://schemas.openxmlformats.org/officeDocument/2006/relationships/image" Target="../media/image50.png"/><Relationship Id="rId1" Type="http://schemas.openxmlformats.org/officeDocument/2006/relationships/slideLayout" Target="../slideLayouts/slideLayout14.xml"/><Relationship Id="rId6" Type="http://schemas.openxmlformats.org/officeDocument/2006/relationships/image" Target="../media/image28.png"/><Relationship Id="rId11" Type="http://schemas.openxmlformats.org/officeDocument/2006/relationships/image" Target="../media/image32.png"/><Relationship Id="rId24" Type="http://schemas.openxmlformats.org/officeDocument/2006/relationships/image" Target="../media/image45.jpeg"/><Relationship Id="rId5" Type="http://schemas.openxmlformats.org/officeDocument/2006/relationships/image" Target="../media/image27.png"/><Relationship Id="rId15" Type="http://schemas.openxmlformats.org/officeDocument/2006/relationships/image" Target="../media/image36.jpe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gif"/><Relationship Id="rId4" Type="http://schemas.openxmlformats.org/officeDocument/2006/relationships/image" Target="../media/image26.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0.emf"/><Relationship Id="rId3" Type="http://schemas.openxmlformats.org/officeDocument/2006/relationships/image" Target="../media/image51.emf"/><Relationship Id="rId7" Type="http://schemas.openxmlformats.org/officeDocument/2006/relationships/image" Target="../media/image55.jpeg"/><Relationship Id="rId12" Type="http://schemas.openxmlformats.org/officeDocument/2006/relationships/image" Target="../media/image59.emf"/><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54.emf"/><Relationship Id="rId11" Type="http://schemas.openxmlformats.org/officeDocument/2006/relationships/image" Target="../media/image58.emf"/><Relationship Id="rId5" Type="http://schemas.openxmlformats.org/officeDocument/2006/relationships/image" Target="../media/image53.emf"/><Relationship Id="rId10" Type="http://schemas.openxmlformats.org/officeDocument/2006/relationships/image" Target="../media/image57.emf"/><Relationship Id="rId4" Type="http://schemas.openxmlformats.org/officeDocument/2006/relationships/image" Target="../media/image52.emf"/><Relationship Id="rId9" Type="http://schemas.openxmlformats.org/officeDocument/2006/relationships/image" Target="../media/image56.emf"/><Relationship Id="rId14" Type="http://schemas.openxmlformats.org/officeDocument/2006/relationships/image" Target="../media/image61.emf"/></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1.emf"/><Relationship Id="rId7" Type="http://schemas.openxmlformats.org/officeDocument/2006/relationships/image" Target="../media/image59.emf"/><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8.emf"/><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61.emf"/></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jpeg"/><Relationship Id="rId17" Type="http://schemas.openxmlformats.org/officeDocument/2006/relationships/image" Target="../media/image20.jpeg"/><Relationship Id="rId2" Type="http://schemas.openxmlformats.org/officeDocument/2006/relationships/notesSlide" Target="../notesSlides/notesSlide4.xml"/><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4730685" y="2600694"/>
            <a:ext cx="7461316"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chemeClr val="bg1"/>
                </a:solidFill>
                <a:effectLst/>
                <a:uLnTx/>
                <a:uFillTx/>
                <a:latin typeface="+mn-lt"/>
              </a:rPr>
              <a:t>Your vision, your results,</a:t>
            </a:r>
            <a:r>
              <a:rPr kumimoji="0" lang="en-US" sz="3400" b="1" i="0" u="none" strike="noStrike" kern="1200" cap="none" spc="-100" normalizeH="0" noProof="0" dirty="0">
                <a:ln w="3175">
                  <a:noFill/>
                </a:ln>
                <a:solidFill>
                  <a:schemeClr val="bg1"/>
                </a:solidFill>
                <a:effectLst/>
                <a:uLnTx/>
                <a:uFillTx/>
                <a:latin typeface="+mn-lt"/>
              </a:rPr>
              <a:t> your cloud</a:t>
            </a:r>
            <a:endParaRPr kumimoji="0" lang="en-US" sz="3400" b="1" i="0" u="none" strike="noStrike" kern="1200" cap="none" spc="-100" normalizeH="0" baseline="0" noProof="0" dirty="0">
              <a:ln w="3175">
                <a:noFill/>
              </a:ln>
              <a:solidFill>
                <a:schemeClr val="bg1"/>
              </a:solidFill>
              <a:effectLst/>
              <a:uLnTx/>
              <a:uFillTx/>
              <a:latin typeface="+mn-lt"/>
            </a:endParaRP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
        <p:nvSpPr>
          <p:cNvPr id="10" name="Title 1">
            <a:extLst>
              <a:ext uri="{FF2B5EF4-FFF2-40B4-BE49-F238E27FC236}">
                <a16:creationId xmlns:a16="http://schemas.microsoft.com/office/drawing/2014/main" id="{E158421E-30A3-4DF0-ACDD-6C7AB58A63CF}"/>
              </a:ext>
            </a:extLst>
          </p:cNvPr>
          <p:cNvSpPr txBox="1">
            <a:spLocks/>
          </p:cNvSpPr>
          <p:nvPr/>
        </p:nvSpPr>
        <p:spPr bwMode="ltGray">
          <a:xfrm>
            <a:off x="2274848" y="204579"/>
            <a:ext cx="8366910" cy="1706323"/>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kumimoji="0" lang="en-US" sz="3400" i="0" u="none" strike="noStrike" kern="1200" cap="none" spc="-100" normalizeH="0" baseline="0" noProof="0" dirty="0">
                <a:ln w="3175">
                  <a:noFill/>
                </a:ln>
                <a:solidFill>
                  <a:schemeClr val="bg1"/>
                </a:solidFill>
                <a:effectLst/>
                <a:uLnTx/>
                <a:uFillTx/>
                <a:latin typeface="+mn-lt"/>
              </a:rPr>
              <a:t>Get Started (</a:t>
            </a:r>
            <a:r>
              <a:rPr kumimoji="0" lang="en-US" sz="3400" i="0" u="none" strike="noStrike" kern="1200" cap="none" spc="-100" normalizeH="0" baseline="0" noProof="0" dirty="0" err="1">
                <a:ln w="3175">
                  <a:noFill/>
                </a:ln>
                <a:solidFill>
                  <a:schemeClr val="bg1"/>
                </a:solidFill>
                <a:effectLst/>
                <a:uLnTx/>
                <a:uFillTx/>
                <a:latin typeface="+mn-lt"/>
              </a:rPr>
              <a:t>ch</a:t>
            </a:r>
            <a:r>
              <a:rPr lang="en-US" sz="3400" dirty="0">
                <a:solidFill>
                  <a:schemeClr val="bg1"/>
                </a:solidFill>
                <a:latin typeface="+mn-lt"/>
              </a:rPr>
              <a:t>. 0 &amp; 1): http://</a:t>
            </a:r>
            <a:r>
              <a:rPr lang="en-US" sz="3400" dirty="0" err="1">
                <a:solidFill>
                  <a:schemeClr val="bg1"/>
                </a:solidFill>
                <a:latin typeface="+mn-lt"/>
              </a:rPr>
              <a:t>bit.ly</a:t>
            </a:r>
            <a:r>
              <a:rPr lang="en-US" sz="3400" dirty="0">
                <a:solidFill>
                  <a:schemeClr val="bg1"/>
                </a:solidFill>
                <a:latin typeface="+mn-lt"/>
              </a:rPr>
              <a:t>/speech2018</a:t>
            </a:r>
            <a:endParaRPr kumimoji="0" lang="en-US" sz="3400" i="0" u="none" strike="noStrike" kern="1200" cap="none" spc="-100" normalizeH="0" baseline="0" noProof="0" dirty="0">
              <a:ln w="3175">
                <a:noFill/>
              </a:ln>
              <a:solidFill>
                <a:schemeClr val="bg1"/>
              </a:solidFill>
              <a:effectLst/>
              <a:uLnTx/>
              <a:uFillTx/>
              <a:latin typeface="+mn-lt"/>
            </a:endParaRPr>
          </a:p>
          <a:p>
            <a:pPr marL="0" marR="0" lvl="0" indent="0" defTabSz="914367" rtl="0" eaLnBrk="1" fontAlgn="auto" latinLnBrk="0" hangingPunct="1">
              <a:lnSpc>
                <a:spcPct val="100000"/>
              </a:lnSpc>
              <a:spcBef>
                <a:spcPct val="0"/>
              </a:spcBef>
              <a:spcAft>
                <a:spcPts val="0"/>
              </a:spcAft>
              <a:buClrTx/>
              <a:buSzTx/>
              <a:buFontTx/>
              <a:buNone/>
              <a:tabLst/>
              <a:defRPr/>
            </a:pPr>
            <a:r>
              <a:rPr kumimoji="0" lang="en-US" sz="3400" i="0" u="none" strike="noStrike" kern="1200" cap="none" spc="-100" normalizeH="0" baseline="0" noProof="0" dirty="0" err="1">
                <a:ln w="3175">
                  <a:noFill/>
                </a:ln>
                <a:solidFill>
                  <a:schemeClr val="bg1"/>
                </a:solidFill>
                <a:effectLst/>
                <a:uLnTx/>
                <a:uFillTx/>
                <a:latin typeface="+mn-lt"/>
              </a:rPr>
              <a:t>Wifi</a:t>
            </a:r>
            <a:r>
              <a:rPr kumimoji="0" lang="en-US" sz="3400" i="0" u="none" strike="noStrike" kern="1200" cap="none" spc="-100" normalizeH="0" baseline="0" noProof="0" dirty="0">
                <a:ln w="3175">
                  <a:noFill/>
                </a:ln>
                <a:solidFill>
                  <a:schemeClr val="bg1"/>
                </a:solidFill>
                <a:effectLst/>
                <a:uLnTx/>
                <a:uFillTx/>
                <a:latin typeface="+mn-lt"/>
              </a:rPr>
              <a:t>: </a:t>
            </a:r>
            <a:r>
              <a:rPr kumimoji="0" lang="en-US" sz="3400" i="0" u="none" strike="noStrike" kern="1200" cap="none" spc="-100" normalizeH="0" baseline="0" noProof="0" dirty="0" err="1">
                <a:ln w="3175">
                  <a:noFill/>
                </a:ln>
                <a:solidFill>
                  <a:schemeClr val="bg1"/>
                </a:solidFill>
                <a:effectLst/>
                <a:uLnTx/>
                <a:uFillTx/>
                <a:latin typeface="+mn-lt"/>
              </a:rPr>
              <a:t>MSFTGuest</a:t>
            </a:r>
            <a:br>
              <a:rPr lang="en-US" sz="3400" dirty="0">
                <a:solidFill>
                  <a:schemeClr val="bg1"/>
                </a:solidFill>
                <a:latin typeface="+mn-lt"/>
              </a:rPr>
            </a:br>
            <a:r>
              <a:rPr lang="en-US" sz="3400" dirty="0">
                <a:solidFill>
                  <a:schemeClr val="bg1"/>
                </a:solidFill>
                <a:latin typeface="+mn-lt"/>
              </a:rPr>
              <a:t>Event Attendee Code: msevent931ca</a:t>
            </a:r>
          </a:p>
          <a:p>
            <a:pPr marL="0" marR="0" lvl="0" indent="0" defTabSz="914367" rtl="0" eaLnBrk="1" fontAlgn="auto" latinLnBrk="0" hangingPunct="1">
              <a:lnSpc>
                <a:spcPct val="100000"/>
              </a:lnSpc>
              <a:spcBef>
                <a:spcPct val="0"/>
              </a:spcBef>
              <a:spcAft>
                <a:spcPts val="0"/>
              </a:spcAft>
              <a:buClrTx/>
              <a:buSzTx/>
              <a:buFontTx/>
              <a:buNone/>
              <a:tabLst/>
              <a:defRPr/>
            </a:pPr>
            <a:r>
              <a:rPr kumimoji="0" lang="en-US" sz="3400" i="0" u="none" strike="noStrike" kern="1200" cap="none" spc="-100" normalizeH="0" baseline="0" noProof="0" dirty="0">
                <a:ln w="3175">
                  <a:noFill/>
                </a:ln>
                <a:solidFill>
                  <a:schemeClr val="bg1"/>
                </a:solidFill>
                <a:effectLst/>
                <a:uLnTx/>
                <a:uFillTx/>
                <a:latin typeface="+mn-lt"/>
              </a:rPr>
              <a:t>We will start at 9:00 AM</a:t>
            </a:r>
          </a:p>
        </p:txBody>
      </p:sp>
      <p:pic>
        <p:nvPicPr>
          <p:cNvPr id="6" name="Picture 5">
            <a:extLst>
              <a:ext uri="{FF2B5EF4-FFF2-40B4-BE49-F238E27FC236}">
                <a16:creationId xmlns:a16="http://schemas.microsoft.com/office/drawing/2014/main" id="{75B0AE7D-FBC0-45D7-BC57-3BAEFC25DD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764" y="5629537"/>
            <a:ext cx="1644874" cy="767608"/>
          </a:xfrm>
          <a:prstGeom prst="rect">
            <a:avLst/>
          </a:prstGeom>
        </p:spPr>
      </p:pic>
      <p:sp>
        <p:nvSpPr>
          <p:cNvPr id="12" name="Title 2">
            <a:extLst>
              <a:ext uri="{FF2B5EF4-FFF2-40B4-BE49-F238E27FC236}">
                <a16:creationId xmlns:a16="http://schemas.microsoft.com/office/drawing/2014/main" id="{27818075-5396-40DA-8736-7D8126642AF5}"/>
              </a:ext>
            </a:extLst>
          </p:cNvPr>
          <p:cNvSpPr txBox="1">
            <a:spLocks/>
          </p:cNvSpPr>
          <p:nvPr/>
        </p:nvSpPr>
        <p:spPr>
          <a:xfrm>
            <a:off x="3187273" y="5386040"/>
            <a:ext cx="5512676" cy="1136232"/>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ts val="2420"/>
              </a:lnSpc>
              <a:spcBef>
                <a:spcPct val="0"/>
              </a:spcBef>
              <a:spcAft>
                <a:spcPts val="0"/>
              </a:spcAft>
              <a:buClrTx/>
              <a:buSzTx/>
              <a:buFontTx/>
              <a:buNone/>
              <a:tabLst/>
              <a:defRPr/>
            </a:pPr>
            <a:r>
              <a:rPr lang="en-US" sz="1600" b="1" spc="-29" dirty="0">
                <a:solidFill>
                  <a:schemeClr val="bg1"/>
                </a:solidFill>
                <a:latin typeface="Segoe Pro Display" panose="020B0502040504020203" pitchFamily="34" charset="0"/>
              </a:rPr>
              <a:t> </a:t>
            </a:r>
            <a:endParaRPr kumimoji="0" lang="en-US" sz="1600" b="1" i="0" u="none" strike="noStrike" kern="1200" cap="none" spc="-29" normalizeH="0" baseline="0" noProof="0" dirty="0">
              <a:ln w="3175">
                <a:noFill/>
              </a:ln>
              <a:solidFill>
                <a:schemeClr val="bg1"/>
              </a:solidFill>
              <a:effectLst/>
              <a:uLnTx/>
              <a:uFillTx/>
              <a:latin typeface="Segoe Pro Display" panose="020B0502040504020203" pitchFamily="34" charset="0"/>
            </a:endParaRPr>
          </a:p>
          <a:p>
            <a:pPr marL="0" marR="0" lvl="0" indent="0" algn="l" defTabSz="914192" rtl="0" eaLnBrk="1" fontAlgn="auto" latinLnBrk="0" hangingPunct="1">
              <a:lnSpc>
                <a:spcPts val="2420"/>
              </a:lnSpc>
              <a:spcBef>
                <a:spcPct val="0"/>
              </a:spcBef>
              <a:spcAft>
                <a:spcPts val="0"/>
              </a:spcAft>
              <a:buClrTx/>
              <a:buSzTx/>
              <a:buFontTx/>
              <a:buNone/>
              <a:tabLst/>
              <a:defRPr/>
            </a:pPr>
            <a:r>
              <a:rPr kumimoji="0" lang="en-US" sz="1600" b="0" i="0" u="none" strike="noStrike" kern="1200" cap="none" spc="-29" normalizeH="0" baseline="0" noProof="0" dirty="0">
                <a:ln w="3175">
                  <a:noFill/>
                </a:ln>
                <a:solidFill>
                  <a:schemeClr val="bg1"/>
                </a:solidFill>
                <a:effectLst/>
                <a:uLnTx/>
                <a:uFillTx/>
                <a:latin typeface="Segoe Pro Display" panose="020B0502040504020203" pitchFamily="34" charset="0"/>
              </a:rPr>
              <a:t>Mike Branstein, Director and Cloud Solutions Architect</a:t>
            </a:r>
          </a:p>
          <a:p>
            <a:pPr marL="0" marR="0" lvl="0" indent="0" algn="l" defTabSz="914192" rtl="0" eaLnBrk="1" fontAlgn="auto" latinLnBrk="0" hangingPunct="1">
              <a:lnSpc>
                <a:spcPts val="2420"/>
              </a:lnSpc>
              <a:spcBef>
                <a:spcPct val="0"/>
              </a:spcBef>
              <a:spcAft>
                <a:spcPts val="0"/>
              </a:spcAft>
              <a:buClrTx/>
              <a:buSzTx/>
              <a:buFontTx/>
              <a:buNone/>
              <a:tabLst/>
              <a:defRPr/>
            </a:pPr>
            <a:r>
              <a:rPr lang="en-US" sz="1600" spc="-29" dirty="0">
                <a:solidFill>
                  <a:schemeClr val="bg1"/>
                </a:solidFill>
                <a:latin typeface="Segoe Pro Display" panose="020B0502040504020203" pitchFamily="34" charset="0"/>
              </a:rPr>
              <a:t>Justin </a:t>
            </a:r>
            <a:r>
              <a:rPr lang="en-US" sz="1600" spc="-29" dirty="0" err="1">
                <a:solidFill>
                  <a:schemeClr val="bg1"/>
                </a:solidFill>
                <a:latin typeface="Segoe Pro Display" panose="020B0502040504020203" pitchFamily="34" charset="0"/>
              </a:rPr>
              <a:t>Kobel</a:t>
            </a:r>
            <a:r>
              <a:rPr lang="en-US" sz="1600" spc="-29" dirty="0">
                <a:solidFill>
                  <a:schemeClr val="bg1"/>
                </a:solidFill>
                <a:latin typeface="Segoe Pro Display" panose="020B0502040504020203" pitchFamily="34" charset="0"/>
              </a:rPr>
              <a:t>, Director Modern Workplace</a:t>
            </a:r>
          </a:p>
          <a:p>
            <a:pPr marL="0" marR="0" lvl="0" indent="0" algn="l" defTabSz="914192" rtl="0" eaLnBrk="1" fontAlgn="auto" latinLnBrk="0" hangingPunct="1">
              <a:lnSpc>
                <a:spcPts val="2420"/>
              </a:lnSpc>
              <a:spcBef>
                <a:spcPct val="0"/>
              </a:spcBef>
              <a:spcAft>
                <a:spcPts val="0"/>
              </a:spcAft>
              <a:buClrTx/>
              <a:buSzTx/>
              <a:buFontTx/>
              <a:buNone/>
              <a:tabLst/>
              <a:defRPr/>
            </a:pPr>
            <a:r>
              <a:rPr kumimoji="0" lang="en-US" sz="1600" b="0" i="0" u="none" strike="noStrike" kern="1200" cap="none" spc="-29" normalizeH="0" baseline="0" noProof="0" dirty="0">
                <a:ln w="3175">
                  <a:noFill/>
                </a:ln>
                <a:solidFill>
                  <a:schemeClr val="bg1"/>
                </a:solidFill>
                <a:effectLst/>
                <a:uLnTx/>
                <a:uFillTx/>
                <a:latin typeface="Segoe Pro Display" panose="020B0502040504020203" pitchFamily="34" charset="0"/>
              </a:rPr>
              <a:t>Frank Wilkens, Account Executive, TN</a:t>
            </a:r>
          </a:p>
        </p:txBody>
      </p:sp>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410327" y="974"/>
            <a:ext cx="7780809"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0" name="Text Placeholder 29"/>
          <p:cNvSpPr>
            <a:spLocks noGrp="1"/>
          </p:cNvSpPr>
          <p:nvPr>
            <p:ph type="body" sz="quarter" idx="14"/>
          </p:nvPr>
        </p:nvSpPr>
        <p:spPr>
          <a:xfrm>
            <a:off x="826394" y="894558"/>
            <a:ext cx="3256120" cy="1864030"/>
          </a:xfrm>
        </p:spPr>
        <p:txBody>
          <a:bodyPr>
            <a:normAutofit fontScale="92500"/>
          </a:bodyPr>
          <a:lstStyle/>
          <a:p>
            <a:r>
              <a:rPr lang="en-US" dirty="0">
                <a:solidFill>
                  <a:schemeClr val="accent1">
                    <a:lumMod val="75000"/>
                  </a:schemeClr>
                </a:solidFill>
              </a:rPr>
              <a:t>Self-contained </a:t>
            </a:r>
            <a:r>
              <a:rPr lang="en-US" dirty="0">
                <a:solidFill>
                  <a:srgbClr val="2F5597"/>
                </a:solidFill>
              </a:rPr>
              <a:t>VM-based</a:t>
            </a:r>
            <a:r>
              <a:rPr lang="en-US" dirty="0">
                <a:solidFill>
                  <a:schemeClr val="accent1">
                    <a:lumMod val="75000"/>
                  </a:schemeClr>
                </a:solidFill>
              </a:rPr>
              <a:t> apps</a:t>
            </a:r>
            <a:br>
              <a:rPr lang="en-US" dirty="0">
                <a:solidFill>
                  <a:schemeClr val="accent1">
                    <a:lumMod val="75000"/>
                  </a:schemeClr>
                </a:solidFill>
              </a:rPr>
            </a:br>
            <a:r>
              <a:rPr lang="en-US" dirty="0">
                <a:solidFill>
                  <a:schemeClr val="accent1">
                    <a:lumMod val="75000"/>
                  </a:schemeClr>
                </a:solidFill>
              </a:rPr>
              <a:t>and solutions</a:t>
            </a:r>
            <a:endParaRPr lang="en-US" dirty="0"/>
          </a:p>
        </p:txBody>
      </p:sp>
      <p:sp>
        <p:nvSpPr>
          <p:cNvPr id="20" name="Freeform 14"/>
          <p:cNvSpPr>
            <a:spLocks/>
          </p:cNvSpPr>
          <p:nvPr/>
        </p:nvSpPr>
        <p:spPr bwMode="auto">
          <a:xfrm>
            <a:off x="2008815" y="4618823"/>
            <a:ext cx="1248959" cy="1493320"/>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tx2">
              <a:lumMod val="40000"/>
              <a:lumOff val="6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1" name="Freeform 6"/>
          <p:cNvSpPr>
            <a:spLocks/>
          </p:cNvSpPr>
          <p:nvPr/>
        </p:nvSpPr>
        <p:spPr bwMode="auto">
          <a:xfrm>
            <a:off x="1999288" y="3113642"/>
            <a:ext cx="1508747" cy="1464790"/>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solidFill>
              <a:schemeClr val="bg1"/>
            </a:solid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180704" y="2982827"/>
            <a:ext cx="1691790" cy="3199728"/>
            <a:chOff x="4214813" y="1756683"/>
            <a:chExt cx="2003425" cy="4006850"/>
          </a:xfrm>
          <a:solidFill>
            <a:srgbClr val="00BCF2"/>
          </a:solidFill>
          <a:effectLst/>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92706" y="3676101"/>
            <a:ext cx="1993738" cy="1640778"/>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567" kern="0" dirty="0">
              <a:solidFill>
                <a:srgbClr val="005695"/>
              </a:solidFill>
              <a:latin typeface="+mj-lt"/>
              <a:cs typeface="Segoe UI Semilight" panose="020B0402040204020203" pitchFamily="34" charset="0"/>
            </a:endParaRPr>
          </a:p>
          <a:p>
            <a:pPr algn="ctr" defTabSz="896328">
              <a:lnSpc>
                <a:spcPct val="90000"/>
              </a:lnSpc>
              <a:spcAft>
                <a:spcPts val="588"/>
              </a:spcAft>
            </a:pPr>
            <a:r>
              <a:rPr lang="en-US" sz="2745" kern="0" dirty="0">
                <a:solidFill>
                  <a:srgbClr val="005695"/>
                </a:solidFill>
                <a:latin typeface="+mj-lt"/>
                <a:cs typeface="Segoe UI Semilight" panose="020B0402040204020203" pitchFamily="34" charset="0"/>
              </a:rPr>
              <a:t>50%</a:t>
            </a:r>
            <a:br>
              <a:rPr lang="en-US" sz="1567" kern="0" dirty="0">
                <a:solidFill>
                  <a:srgbClr val="005695"/>
                </a:solidFill>
                <a:latin typeface="+mj-lt"/>
                <a:cs typeface="Segoe UI Semilight" panose="020B0402040204020203" pitchFamily="34" charset="0"/>
              </a:rPr>
            </a:br>
            <a:r>
              <a:rPr lang="en-US" sz="1371" kern="0" dirty="0">
                <a:solidFill>
                  <a:srgbClr val="005695"/>
                </a:solidFill>
                <a:latin typeface="+mj-lt"/>
                <a:cs typeface="Segoe UI Semilight" panose="020B0402040204020203" pitchFamily="34" charset="0"/>
              </a:rPr>
              <a:t>Self-contained</a:t>
            </a:r>
            <a:br>
              <a:rPr lang="en-US" sz="1371" kern="0" dirty="0">
                <a:solidFill>
                  <a:srgbClr val="005695"/>
                </a:solidFill>
                <a:latin typeface="+mj-lt"/>
                <a:cs typeface="Segoe UI Semilight" panose="020B0402040204020203" pitchFamily="34" charset="0"/>
              </a:rPr>
            </a:br>
            <a:r>
              <a:rPr lang="en-US" sz="1371" kern="0" dirty="0">
                <a:solidFill>
                  <a:srgbClr val="005695"/>
                </a:solidFill>
                <a:latin typeface="+mj-lt"/>
                <a:cs typeface="Segoe UI Semilight" panose="020B0402040204020203" pitchFamily="34" charset="0"/>
              </a:rPr>
              <a:t>apps</a:t>
            </a:r>
            <a:endParaRPr lang="en-US" sz="1029" kern="0" dirty="0">
              <a:solidFill>
                <a:srgbClr val="005695"/>
              </a:solidFill>
              <a:latin typeface="+mj-lt"/>
            </a:endParaRPr>
          </a:p>
          <a:p>
            <a:pPr algn="ctr" defTabSz="896328">
              <a:lnSpc>
                <a:spcPct val="90000"/>
              </a:lnSpc>
              <a:spcAft>
                <a:spcPts val="588"/>
              </a:spcAft>
            </a:pPr>
            <a:endParaRPr lang="en-US" sz="1078" kern="0" dirty="0">
              <a:solidFill>
                <a:srgbClr val="005695"/>
              </a:solidFill>
              <a:latin typeface="+mj-lt"/>
            </a:endParaRPr>
          </a:p>
        </p:txBody>
      </p:sp>
      <p:sp>
        <p:nvSpPr>
          <p:cNvPr id="24" name="TextBox 23"/>
          <p:cNvSpPr txBox="1"/>
          <p:nvPr/>
        </p:nvSpPr>
        <p:spPr>
          <a:xfrm>
            <a:off x="2009514" y="3166324"/>
            <a:ext cx="1384553"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25%</a:t>
            </a:r>
            <a:br>
              <a:rPr lang="en-US" sz="1175"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Existing </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custom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sp>
        <p:nvSpPr>
          <p:cNvPr id="26" name="TextBox 25"/>
          <p:cNvSpPr txBox="1"/>
          <p:nvPr/>
        </p:nvSpPr>
        <p:spPr>
          <a:xfrm>
            <a:off x="1892525" y="4897965"/>
            <a:ext cx="1210881" cy="1065477"/>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33" name="Freeform 13"/>
          <p:cNvSpPr>
            <a:spLocks/>
          </p:cNvSpPr>
          <p:nvPr/>
        </p:nvSpPr>
        <p:spPr bwMode="auto">
          <a:xfrm>
            <a:off x="2000792" y="4597917"/>
            <a:ext cx="1516985" cy="833109"/>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rgbClr val="DCDCDC"/>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34" name="TextBox 33"/>
          <p:cNvSpPr txBox="1"/>
          <p:nvPr/>
        </p:nvSpPr>
        <p:spPr>
          <a:xfrm>
            <a:off x="2376896" y="4369424"/>
            <a:ext cx="1341452" cy="998575"/>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002846"/>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002846"/>
                </a:solidFill>
                <a:latin typeface="+mj-lt"/>
                <a:cs typeface="Segoe UI Semilight" panose="020B0402040204020203" pitchFamily="34" charset="0"/>
              </a:rPr>
              <a:t>10%</a:t>
            </a:r>
            <a:br>
              <a:rPr lang="en-US" sz="1175" kern="0" dirty="0">
                <a:solidFill>
                  <a:srgbClr val="002846"/>
                </a:solidFill>
                <a:latin typeface="+mj-lt"/>
                <a:cs typeface="Segoe UI Semilight" panose="020B0402040204020203" pitchFamily="34" charset="0"/>
              </a:rPr>
            </a:br>
            <a:r>
              <a:rPr lang="en-US" sz="1078" kern="0" dirty="0">
                <a:solidFill>
                  <a:srgbClr val="002846"/>
                </a:solidFill>
                <a:latin typeface="+mj-lt"/>
                <a:cs typeface="Segoe UI Semilight" panose="020B0402040204020203" pitchFamily="34" charset="0"/>
              </a:rPr>
              <a:t>New business apps</a:t>
            </a:r>
            <a:endParaRPr lang="en-US" sz="882" kern="0" dirty="0">
              <a:solidFill>
                <a:srgbClr val="002846"/>
              </a:solidFill>
              <a:latin typeface="+mj-lt"/>
            </a:endParaRPr>
          </a:p>
          <a:p>
            <a:pPr algn="ctr" defTabSz="896328">
              <a:lnSpc>
                <a:spcPct val="90000"/>
              </a:lnSpc>
              <a:spcAft>
                <a:spcPts val="588"/>
              </a:spcAft>
            </a:pPr>
            <a:endParaRPr lang="en-US" sz="1029" kern="0" dirty="0">
              <a:solidFill>
                <a:srgbClr val="002846"/>
              </a:solidFill>
              <a:latin typeface="+mj-lt"/>
            </a:endParaRPr>
          </a:p>
        </p:txBody>
      </p:sp>
      <p:grpSp>
        <p:nvGrpSpPr>
          <p:cNvPr id="4" name="Group 3"/>
          <p:cNvGrpSpPr/>
          <p:nvPr/>
        </p:nvGrpSpPr>
        <p:grpSpPr>
          <a:xfrm>
            <a:off x="8721470" y="1049750"/>
            <a:ext cx="1812017" cy="372037"/>
            <a:chOff x="8123983" y="1348431"/>
            <a:chExt cx="1848615" cy="379551"/>
          </a:xfrm>
        </p:grpSpPr>
        <p:grpSp>
          <p:nvGrpSpPr>
            <p:cNvPr id="39" name="Group 38"/>
            <p:cNvGrpSpPr/>
            <p:nvPr/>
          </p:nvGrpSpPr>
          <p:grpSpPr>
            <a:xfrm>
              <a:off x="8123983" y="1355038"/>
              <a:ext cx="489421" cy="372944"/>
              <a:chOff x="674117" y="1766950"/>
              <a:chExt cx="479993" cy="365760"/>
            </a:xfrm>
          </p:grpSpPr>
          <p:sp>
            <p:nvSpPr>
              <p:cNvPr id="97" name="Rounded Rectangle 96"/>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98" name="Picture 9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40" name="Group 39"/>
            <p:cNvGrpSpPr/>
            <p:nvPr/>
          </p:nvGrpSpPr>
          <p:grpSpPr>
            <a:xfrm>
              <a:off x="8799687" y="1354843"/>
              <a:ext cx="489421" cy="372944"/>
              <a:chOff x="1240942" y="1766759"/>
              <a:chExt cx="479993" cy="365760"/>
            </a:xfrm>
          </p:grpSpPr>
          <p:sp>
            <p:nvSpPr>
              <p:cNvPr id="95" name="Rounded Rectangle 94"/>
              <p:cNvSpPr/>
              <p:nvPr/>
            </p:nvSpPr>
            <p:spPr>
              <a:xfrm>
                <a:off x="1240942" y="1766759"/>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96" name="Picture 9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340650" y="1799347"/>
                <a:ext cx="306285" cy="306285"/>
              </a:xfrm>
              <a:prstGeom prst="rect">
                <a:avLst/>
              </a:prstGeom>
              <a:ln>
                <a:noFill/>
              </a:ln>
            </p:spPr>
          </p:pic>
        </p:grpSp>
        <p:grpSp>
          <p:nvGrpSpPr>
            <p:cNvPr id="41" name="Group 40"/>
            <p:cNvGrpSpPr/>
            <p:nvPr/>
          </p:nvGrpSpPr>
          <p:grpSpPr>
            <a:xfrm>
              <a:off x="9483177" y="1348431"/>
              <a:ext cx="489421" cy="372944"/>
              <a:chOff x="1808030" y="1760470"/>
              <a:chExt cx="479993" cy="365760"/>
            </a:xfrm>
          </p:grpSpPr>
          <p:sp>
            <p:nvSpPr>
              <p:cNvPr id="93" name="Rounded Rectangle 92"/>
              <p:cNvSpPr/>
              <p:nvPr/>
            </p:nvSpPr>
            <p:spPr>
              <a:xfrm>
                <a:off x="1808030" y="176047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94" name="Picture 9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897581" y="1799347"/>
                <a:ext cx="306285" cy="306285"/>
              </a:xfrm>
              <a:prstGeom prst="rect">
                <a:avLst/>
              </a:prstGeom>
              <a:ln>
                <a:noFill/>
              </a:ln>
            </p:spPr>
          </p:pic>
        </p:grpSp>
      </p:grpSp>
      <p:grpSp>
        <p:nvGrpSpPr>
          <p:cNvPr id="5" name="Group 4"/>
          <p:cNvGrpSpPr/>
          <p:nvPr/>
        </p:nvGrpSpPr>
        <p:grpSpPr>
          <a:xfrm>
            <a:off x="8504314" y="2022535"/>
            <a:ext cx="2186678" cy="570882"/>
            <a:chOff x="7902441" y="2340864"/>
            <a:chExt cx="2230841" cy="582411"/>
          </a:xfrm>
        </p:grpSpPr>
        <p:sp>
          <p:nvSpPr>
            <p:cNvPr id="43" name="TextBox 42"/>
            <p:cNvSpPr txBox="1"/>
            <p:nvPr/>
          </p:nvSpPr>
          <p:spPr>
            <a:xfrm>
              <a:off x="7904087" y="2768093"/>
              <a:ext cx="625557" cy="155182"/>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BLOBS / FILES (Virtual Disks)</a:t>
              </a:r>
            </a:p>
          </p:txBody>
        </p:sp>
        <p:sp>
          <p:nvSpPr>
            <p:cNvPr id="44" name="Rounded Rectangle 43"/>
            <p:cNvSpPr/>
            <p:nvPr/>
          </p:nvSpPr>
          <p:spPr>
            <a:xfrm>
              <a:off x="7902441" y="2340864"/>
              <a:ext cx="2230841" cy="440230"/>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51" name="Picture 50"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567980" y="2377240"/>
              <a:ext cx="343402" cy="343402"/>
            </a:xfrm>
            <a:prstGeom prst="rect">
              <a:avLst/>
            </a:prstGeom>
          </p:spPr>
        </p:pic>
        <p:pic>
          <p:nvPicPr>
            <p:cNvPr id="52" name="Picture 51"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928287" y="2377959"/>
              <a:ext cx="343402" cy="343402"/>
            </a:xfrm>
            <a:prstGeom prst="rect">
              <a:avLst/>
            </a:prstGeom>
          </p:spPr>
        </p:pic>
        <p:pic>
          <p:nvPicPr>
            <p:cNvPr id="53" name="Picture 52" descr="VHD data disk.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196015" y="2377959"/>
              <a:ext cx="371380" cy="371380"/>
            </a:xfrm>
            <a:prstGeom prst="rect">
              <a:avLst/>
            </a:prstGeom>
          </p:spPr>
        </p:pic>
        <p:pic>
          <p:nvPicPr>
            <p:cNvPr id="54" name="Picture 53" descr="VHD data disk.png"/>
            <p:cNvPicPr>
              <a:picLocks noChangeAspect="1"/>
            </p:cNvPicPr>
            <p:nvPr/>
          </p:nvPicPr>
          <p:blipFill>
            <a:blip r:embed="rId6" cstate="print">
              <a:duotone>
                <a:prstClr val="black"/>
                <a:schemeClr val="accent2">
                  <a:tint val="45000"/>
                  <a:satMod val="400000"/>
                </a:schemeClr>
              </a:duotone>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8606590" y="2378679"/>
              <a:ext cx="371380" cy="371380"/>
            </a:xfrm>
            <a:prstGeom prst="rect">
              <a:avLst/>
            </a:prstGeom>
          </p:spPr>
        </p:pic>
        <p:pic>
          <p:nvPicPr>
            <p:cNvPr id="55" name="Picture 54"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063795" y="2377960"/>
              <a:ext cx="343402" cy="343402"/>
            </a:xfrm>
            <a:prstGeom prst="rect">
              <a:avLst/>
            </a:prstGeom>
          </p:spPr>
        </p:pic>
      </p:grpSp>
      <p:grpSp>
        <p:nvGrpSpPr>
          <p:cNvPr id="3" name="Group 2"/>
          <p:cNvGrpSpPr/>
          <p:nvPr/>
        </p:nvGrpSpPr>
        <p:grpSpPr>
          <a:xfrm>
            <a:off x="8625255" y="854377"/>
            <a:ext cx="2063112" cy="638302"/>
            <a:chOff x="8025825" y="1149112"/>
            <a:chExt cx="2104781" cy="651193"/>
          </a:xfrm>
        </p:grpSpPr>
        <p:sp>
          <p:nvSpPr>
            <p:cNvPr id="42" name="TextBox 41"/>
            <p:cNvSpPr txBox="1"/>
            <p:nvPr/>
          </p:nvSpPr>
          <p:spPr>
            <a:xfrm>
              <a:off x="8110107" y="1149112"/>
              <a:ext cx="1077988" cy="164965"/>
            </a:xfrm>
            <a:prstGeom prst="rect">
              <a:avLst/>
            </a:prstGeom>
            <a:noFill/>
            <a:ln w="19050">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86"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AZURE VIRTUAL MACHINES</a:t>
              </a:r>
            </a:p>
          </p:txBody>
        </p:sp>
        <p:sp>
          <p:nvSpPr>
            <p:cNvPr id="56" name="Rounded Rectangle 55"/>
            <p:cNvSpPr/>
            <p:nvPr/>
          </p:nvSpPr>
          <p:spPr>
            <a:xfrm>
              <a:off x="8025825" y="1304988"/>
              <a:ext cx="2104781" cy="495317"/>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ln>
                  <a:solidFill>
                    <a:prstClr val="white">
                      <a:lumMod val="95000"/>
                    </a:prstClr>
                  </a:solidFill>
                </a:ln>
                <a:noFill/>
              </a:endParaRPr>
            </a:p>
          </p:txBody>
        </p:sp>
      </p:grpSp>
      <p:grpSp>
        <p:nvGrpSpPr>
          <p:cNvPr id="6" name="Group 5"/>
          <p:cNvGrpSpPr/>
          <p:nvPr/>
        </p:nvGrpSpPr>
        <p:grpSpPr>
          <a:xfrm>
            <a:off x="8699872" y="1530059"/>
            <a:ext cx="1600193" cy="468388"/>
            <a:chOff x="8101949" y="1838441"/>
            <a:chExt cx="1632512" cy="477848"/>
          </a:xfrm>
        </p:grpSpPr>
        <p:grpSp>
          <p:nvGrpSpPr>
            <p:cNvPr id="62" name="Group 61"/>
            <p:cNvGrpSpPr/>
            <p:nvPr/>
          </p:nvGrpSpPr>
          <p:grpSpPr>
            <a:xfrm>
              <a:off x="8101949" y="1838441"/>
              <a:ext cx="531875" cy="477848"/>
              <a:chOff x="652507" y="2241041"/>
              <a:chExt cx="521629" cy="468643"/>
            </a:xfrm>
          </p:grpSpPr>
          <p:cxnSp>
            <p:nvCxnSpPr>
              <p:cNvPr id="69" name="Straight Connector 68"/>
              <p:cNvCxnSpPr/>
              <p:nvPr/>
            </p:nvCxnSpPr>
            <p:spPr>
              <a:xfrm flipH="1">
                <a:off x="909634"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52507" y="2457785"/>
                <a:ext cx="261606" cy="24485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909634" y="2457592"/>
                <a:ext cx="264502" cy="23522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8916167" y="1838441"/>
              <a:ext cx="316129" cy="477129"/>
              <a:chOff x="758067" y="2241041"/>
              <a:chExt cx="310039" cy="467938"/>
            </a:xfrm>
          </p:grpSpPr>
          <p:cxnSp>
            <p:nvCxnSpPr>
              <p:cNvPr id="66" name="Straight Connector 65"/>
              <p:cNvCxnSpPr/>
              <p:nvPr/>
            </p:nvCxnSpPr>
            <p:spPr>
              <a:xfrm>
                <a:off x="914115" y="2241041"/>
                <a:ext cx="1901" cy="273495"/>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758067" y="2485312"/>
                <a:ext cx="161642" cy="222164"/>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913322" y="2485313"/>
                <a:ext cx="154784" cy="223666"/>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flipH="1">
              <a:off x="9729894" y="1838441"/>
              <a:ext cx="4567" cy="477848"/>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872790" y="616586"/>
            <a:ext cx="2810213" cy="2276881"/>
            <a:chOff x="5217769" y="906517"/>
            <a:chExt cx="2866971" cy="2322867"/>
          </a:xfrm>
        </p:grpSpPr>
        <p:cxnSp>
          <p:nvCxnSpPr>
            <p:cNvPr id="58" name="Elbow Connector 57"/>
            <p:cNvCxnSpPr>
              <a:stCxn id="72" idx="3"/>
              <a:endCxn id="56" idx="1"/>
            </p:cNvCxnSpPr>
            <p:nvPr/>
          </p:nvCxnSpPr>
          <p:spPr>
            <a:xfrm flipV="1">
              <a:off x="6606781" y="1552645"/>
              <a:ext cx="1412083" cy="739467"/>
            </a:xfrm>
            <a:prstGeom prst="bentConnector3">
              <a:avLst>
                <a:gd name="adj1" fmla="val 50000"/>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cxnSp>
        <p:pic>
          <p:nvPicPr>
            <p:cNvPr id="60" name="Picture 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8927" y="1320703"/>
              <a:ext cx="234466" cy="234466"/>
            </a:xfrm>
            <a:prstGeom prst="rect">
              <a:avLst/>
            </a:prstGeom>
          </p:spPr>
        </p:pic>
        <p:sp>
          <p:nvSpPr>
            <p:cNvPr id="72" name="Rounded Rectangle 71"/>
            <p:cNvSpPr/>
            <p:nvPr/>
          </p:nvSpPr>
          <p:spPr>
            <a:xfrm>
              <a:off x="5217769" y="1354842"/>
              <a:ext cx="1389012" cy="1874542"/>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ln>
                  <a:solidFill>
                    <a:prstClr val="white">
                      <a:lumMod val="95000"/>
                    </a:prstClr>
                  </a:solidFill>
                </a:ln>
                <a:noFill/>
              </a:endParaRPr>
            </a:p>
          </p:txBody>
        </p:sp>
        <p:grpSp>
          <p:nvGrpSpPr>
            <p:cNvPr id="73" name="Group 72"/>
            <p:cNvGrpSpPr/>
            <p:nvPr/>
          </p:nvGrpSpPr>
          <p:grpSpPr>
            <a:xfrm>
              <a:off x="5290905" y="906517"/>
              <a:ext cx="344282" cy="395970"/>
              <a:chOff x="5138148" y="753550"/>
              <a:chExt cx="1213770" cy="1941673"/>
            </a:xfrm>
          </p:grpSpPr>
          <p:sp>
            <p:nvSpPr>
              <p:cNvPr id="74" name="Freeform 73"/>
              <p:cNvSpPr/>
              <p:nvPr/>
            </p:nvSpPr>
            <p:spPr>
              <a:xfrm>
                <a:off x="5138148" y="753550"/>
                <a:ext cx="624998" cy="1938086"/>
              </a:xfrm>
              <a:custGeom>
                <a:avLst/>
                <a:gdLst>
                  <a:gd name="connsiteX0" fmla="*/ 362807 w 624998"/>
                  <a:gd name="connsiteY0" fmla="*/ 1331528 h 1938086"/>
                  <a:gd name="connsiteX1" fmla="*/ 362807 w 624998"/>
                  <a:gd name="connsiteY1" fmla="*/ 1472929 h 1938086"/>
                  <a:gd name="connsiteX2" fmla="*/ 534023 w 624998"/>
                  <a:gd name="connsiteY2" fmla="*/ 1472929 h 1938086"/>
                  <a:gd name="connsiteX3" fmla="*/ 534023 w 624998"/>
                  <a:gd name="connsiteY3" fmla="*/ 1331528 h 1938086"/>
                  <a:gd name="connsiteX4" fmla="*/ 94981 w 624998"/>
                  <a:gd name="connsiteY4" fmla="*/ 1330118 h 1938086"/>
                  <a:gd name="connsiteX5" fmla="*/ 94981 w 624998"/>
                  <a:gd name="connsiteY5" fmla="*/ 1471519 h 1938086"/>
                  <a:gd name="connsiteX6" fmla="*/ 266197 w 624998"/>
                  <a:gd name="connsiteY6" fmla="*/ 1471519 h 1938086"/>
                  <a:gd name="connsiteX7" fmla="*/ 266197 w 624998"/>
                  <a:gd name="connsiteY7" fmla="*/ 1330118 h 1938086"/>
                  <a:gd name="connsiteX8" fmla="*/ 362807 w 624998"/>
                  <a:gd name="connsiteY8" fmla="*/ 1138207 h 1938086"/>
                  <a:gd name="connsiteX9" fmla="*/ 362807 w 624998"/>
                  <a:gd name="connsiteY9" fmla="*/ 1279608 h 1938086"/>
                  <a:gd name="connsiteX10" fmla="*/ 534023 w 624998"/>
                  <a:gd name="connsiteY10" fmla="*/ 1279608 h 1938086"/>
                  <a:gd name="connsiteX11" fmla="*/ 534023 w 624998"/>
                  <a:gd name="connsiteY11" fmla="*/ 1138207 h 1938086"/>
                  <a:gd name="connsiteX12" fmla="*/ 94981 w 624998"/>
                  <a:gd name="connsiteY12" fmla="*/ 1136794 h 1938086"/>
                  <a:gd name="connsiteX13" fmla="*/ 94981 w 624998"/>
                  <a:gd name="connsiteY13" fmla="*/ 1278195 h 1938086"/>
                  <a:gd name="connsiteX14" fmla="*/ 266197 w 624998"/>
                  <a:gd name="connsiteY14" fmla="*/ 1278195 h 1938086"/>
                  <a:gd name="connsiteX15" fmla="*/ 266197 w 624998"/>
                  <a:gd name="connsiteY15" fmla="*/ 1136794 h 1938086"/>
                  <a:gd name="connsiteX16" fmla="*/ 362807 w 624998"/>
                  <a:gd name="connsiteY16" fmla="*/ 944883 h 1938086"/>
                  <a:gd name="connsiteX17" fmla="*/ 362807 w 624998"/>
                  <a:gd name="connsiteY17" fmla="*/ 1086284 h 1938086"/>
                  <a:gd name="connsiteX18" fmla="*/ 534023 w 624998"/>
                  <a:gd name="connsiteY18" fmla="*/ 1086284 h 1938086"/>
                  <a:gd name="connsiteX19" fmla="*/ 534023 w 624998"/>
                  <a:gd name="connsiteY19" fmla="*/ 944883 h 1938086"/>
                  <a:gd name="connsiteX20" fmla="*/ 94981 w 624998"/>
                  <a:gd name="connsiteY20" fmla="*/ 943470 h 1938086"/>
                  <a:gd name="connsiteX21" fmla="*/ 94981 w 624998"/>
                  <a:gd name="connsiteY21" fmla="*/ 1084871 h 1938086"/>
                  <a:gd name="connsiteX22" fmla="*/ 266197 w 624998"/>
                  <a:gd name="connsiteY22" fmla="*/ 1084871 h 1938086"/>
                  <a:gd name="connsiteX23" fmla="*/ 266197 w 624998"/>
                  <a:gd name="connsiteY23" fmla="*/ 943470 h 1938086"/>
                  <a:gd name="connsiteX24" fmla="*/ 362807 w 624998"/>
                  <a:gd name="connsiteY24" fmla="*/ 751559 h 1938086"/>
                  <a:gd name="connsiteX25" fmla="*/ 362807 w 624998"/>
                  <a:gd name="connsiteY25" fmla="*/ 892960 h 1938086"/>
                  <a:gd name="connsiteX26" fmla="*/ 534023 w 624998"/>
                  <a:gd name="connsiteY26" fmla="*/ 892960 h 1938086"/>
                  <a:gd name="connsiteX27" fmla="*/ 534023 w 624998"/>
                  <a:gd name="connsiteY27" fmla="*/ 751559 h 1938086"/>
                  <a:gd name="connsiteX28" fmla="*/ 94981 w 624998"/>
                  <a:gd name="connsiteY28" fmla="*/ 750146 h 1938086"/>
                  <a:gd name="connsiteX29" fmla="*/ 94981 w 624998"/>
                  <a:gd name="connsiteY29" fmla="*/ 891547 h 1938086"/>
                  <a:gd name="connsiteX30" fmla="*/ 266197 w 624998"/>
                  <a:gd name="connsiteY30" fmla="*/ 891547 h 1938086"/>
                  <a:gd name="connsiteX31" fmla="*/ 266197 w 624998"/>
                  <a:gd name="connsiteY31" fmla="*/ 750146 h 1938086"/>
                  <a:gd name="connsiteX32" fmla="*/ 362807 w 624998"/>
                  <a:gd name="connsiteY32" fmla="*/ 558235 h 1938086"/>
                  <a:gd name="connsiteX33" fmla="*/ 362807 w 624998"/>
                  <a:gd name="connsiteY33" fmla="*/ 699636 h 1938086"/>
                  <a:gd name="connsiteX34" fmla="*/ 534023 w 624998"/>
                  <a:gd name="connsiteY34" fmla="*/ 699636 h 1938086"/>
                  <a:gd name="connsiteX35" fmla="*/ 534023 w 624998"/>
                  <a:gd name="connsiteY35" fmla="*/ 558235 h 1938086"/>
                  <a:gd name="connsiteX36" fmla="*/ 94981 w 624998"/>
                  <a:gd name="connsiteY36" fmla="*/ 556822 h 1938086"/>
                  <a:gd name="connsiteX37" fmla="*/ 94981 w 624998"/>
                  <a:gd name="connsiteY37" fmla="*/ 698223 h 1938086"/>
                  <a:gd name="connsiteX38" fmla="*/ 266197 w 624998"/>
                  <a:gd name="connsiteY38" fmla="*/ 698223 h 1938086"/>
                  <a:gd name="connsiteX39" fmla="*/ 266197 w 624998"/>
                  <a:gd name="connsiteY39" fmla="*/ 556822 h 1938086"/>
                  <a:gd name="connsiteX40" fmla="*/ 362807 w 624998"/>
                  <a:gd name="connsiteY40" fmla="*/ 364911 h 1938086"/>
                  <a:gd name="connsiteX41" fmla="*/ 362807 w 624998"/>
                  <a:gd name="connsiteY41" fmla="*/ 506312 h 1938086"/>
                  <a:gd name="connsiteX42" fmla="*/ 534023 w 624998"/>
                  <a:gd name="connsiteY42" fmla="*/ 506312 h 1938086"/>
                  <a:gd name="connsiteX43" fmla="*/ 534023 w 624998"/>
                  <a:gd name="connsiteY43" fmla="*/ 364911 h 1938086"/>
                  <a:gd name="connsiteX44" fmla="*/ 94981 w 624998"/>
                  <a:gd name="connsiteY44" fmla="*/ 363498 h 1938086"/>
                  <a:gd name="connsiteX45" fmla="*/ 94981 w 624998"/>
                  <a:gd name="connsiteY45" fmla="*/ 504899 h 1938086"/>
                  <a:gd name="connsiteX46" fmla="*/ 266197 w 624998"/>
                  <a:gd name="connsiteY46" fmla="*/ 504899 h 1938086"/>
                  <a:gd name="connsiteX47" fmla="*/ 266197 w 624998"/>
                  <a:gd name="connsiteY47" fmla="*/ 363498 h 1938086"/>
                  <a:gd name="connsiteX48" fmla="*/ 362807 w 624998"/>
                  <a:gd name="connsiteY48" fmla="*/ 171587 h 1938086"/>
                  <a:gd name="connsiteX49" fmla="*/ 362807 w 624998"/>
                  <a:gd name="connsiteY49" fmla="*/ 312988 h 1938086"/>
                  <a:gd name="connsiteX50" fmla="*/ 534023 w 624998"/>
                  <a:gd name="connsiteY50" fmla="*/ 312988 h 1938086"/>
                  <a:gd name="connsiteX51" fmla="*/ 534023 w 624998"/>
                  <a:gd name="connsiteY51" fmla="*/ 171587 h 1938086"/>
                  <a:gd name="connsiteX52" fmla="*/ 94981 w 624998"/>
                  <a:gd name="connsiteY52" fmla="*/ 170174 h 1938086"/>
                  <a:gd name="connsiteX53" fmla="*/ 94981 w 624998"/>
                  <a:gd name="connsiteY53" fmla="*/ 311575 h 1938086"/>
                  <a:gd name="connsiteX54" fmla="*/ 266197 w 624998"/>
                  <a:gd name="connsiteY54" fmla="*/ 311575 h 1938086"/>
                  <a:gd name="connsiteX55" fmla="*/ 266197 w 624998"/>
                  <a:gd name="connsiteY55" fmla="*/ 170174 h 1938086"/>
                  <a:gd name="connsiteX56" fmla="*/ 0 w 624998"/>
                  <a:gd name="connsiteY56" fmla="*/ 0 h 1938086"/>
                  <a:gd name="connsiteX57" fmla="*/ 624998 w 624998"/>
                  <a:gd name="connsiteY57" fmla="*/ 0 h 1938086"/>
                  <a:gd name="connsiteX58" fmla="*/ 624998 w 624998"/>
                  <a:gd name="connsiteY58" fmla="*/ 1938086 h 1938086"/>
                  <a:gd name="connsiteX59" fmla="*/ 0 w 624998"/>
                  <a:gd name="connsiteY59" fmla="*/ 1938086 h 193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24998" h="1938086">
                    <a:moveTo>
                      <a:pt x="362807" y="1331528"/>
                    </a:moveTo>
                    <a:lnTo>
                      <a:pt x="362807" y="1472929"/>
                    </a:lnTo>
                    <a:lnTo>
                      <a:pt x="534023" y="1472929"/>
                    </a:lnTo>
                    <a:lnTo>
                      <a:pt x="534023" y="1331528"/>
                    </a:lnTo>
                    <a:close/>
                    <a:moveTo>
                      <a:pt x="94981" y="1330118"/>
                    </a:moveTo>
                    <a:lnTo>
                      <a:pt x="94981" y="1471519"/>
                    </a:lnTo>
                    <a:lnTo>
                      <a:pt x="266197" y="1471519"/>
                    </a:lnTo>
                    <a:lnTo>
                      <a:pt x="266197" y="1330118"/>
                    </a:lnTo>
                    <a:close/>
                    <a:moveTo>
                      <a:pt x="362807" y="1138207"/>
                    </a:moveTo>
                    <a:lnTo>
                      <a:pt x="362807" y="1279608"/>
                    </a:lnTo>
                    <a:lnTo>
                      <a:pt x="534023" y="1279608"/>
                    </a:lnTo>
                    <a:lnTo>
                      <a:pt x="534023" y="1138207"/>
                    </a:lnTo>
                    <a:close/>
                    <a:moveTo>
                      <a:pt x="94981" y="1136794"/>
                    </a:moveTo>
                    <a:lnTo>
                      <a:pt x="94981" y="1278195"/>
                    </a:lnTo>
                    <a:lnTo>
                      <a:pt x="266197" y="1278195"/>
                    </a:lnTo>
                    <a:lnTo>
                      <a:pt x="266197" y="1136794"/>
                    </a:lnTo>
                    <a:close/>
                    <a:moveTo>
                      <a:pt x="362807" y="944883"/>
                    </a:moveTo>
                    <a:lnTo>
                      <a:pt x="362807" y="1086284"/>
                    </a:lnTo>
                    <a:lnTo>
                      <a:pt x="534023" y="1086284"/>
                    </a:lnTo>
                    <a:lnTo>
                      <a:pt x="534023" y="944883"/>
                    </a:lnTo>
                    <a:close/>
                    <a:moveTo>
                      <a:pt x="94981" y="943470"/>
                    </a:moveTo>
                    <a:lnTo>
                      <a:pt x="94981" y="1084871"/>
                    </a:lnTo>
                    <a:lnTo>
                      <a:pt x="266197" y="1084871"/>
                    </a:lnTo>
                    <a:lnTo>
                      <a:pt x="266197" y="943470"/>
                    </a:lnTo>
                    <a:close/>
                    <a:moveTo>
                      <a:pt x="362807" y="751559"/>
                    </a:moveTo>
                    <a:lnTo>
                      <a:pt x="362807" y="892960"/>
                    </a:lnTo>
                    <a:lnTo>
                      <a:pt x="534023" y="892960"/>
                    </a:lnTo>
                    <a:lnTo>
                      <a:pt x="534023" y="751559"/>
                    </a:lnTo>
                    <a:close/>
                    <a:moveTo>
                      <a:pt x="94981" y="750146"/>
                    </a:moveTo>
                    <a:lnTo>
                      <a:pt x="94981" y="891547"/>
                    </a:lnTo>
                    <a:lnTo>
                      <a:pt x="266197" y="891547"/>
                    </a:lnTo>
                    <a:lnTo>
                      <a:pt x="266197" y="750146"/>
                    </a:lnTo>
                    <a:close/>
                    <a:moveTo>
                      <a:pt x="362807" y="558235"/>
                    </a:moveTo>
                    <a:lnTo>
                      <a:pt x="362807" y="699636"/>
                    </a:lnTo>
                    <a:lnTo>
                      <a:pt x="534023" y="699636"/>
                    </a:lnTo>
                    <a:lnTo>
                      <a:pt x="534023" y="558235"/>
                    </a:lnTo>
                    <a:close/>
                    <a:moveTo>
                      <a:pt x="94981" y="556822"/>
                    </a:moveTo>
                    <a:lnTo>
                      <a:pt x="94981" y="698223"/>
                    </a:lnTo>
                    <a:lnTo>
                      <a:pt x="266197" y="698223"/>
                    </a:lnTo>
                    <a:lnTo>
                      <a:pt x="266197" y="556822"/>
                    </a:lnTo>
                    <a:close/>
                    <a:moveTo>
                      <a:pt x="362807" y="364911"/>
                    </a:moveTo>
                    <a:lnTo>
                      <a:pt x="362807" y="506312"/>
                    </a:lnTo>
                    <a:lnTo>
                      <a:pt x="534023" y="506312"/>
                    </a:lnTo>
                    <a:lnTo>
                      <a:pt x="534023" y="364911"/>
                    </a:lnTo>
                    <a:close/>
                    <a:moveTo>
                      <a:pt x="94981" y="363498"/>
                    </a:moveTo>
                    <a:lnTo>
                      <a:pt x="94981" y="504899"/>
                    </a:lnTo>
                    <a:lnTo>
                      <a:pt x="266197" y="504899"/>
                    </a:lnTo>
                    <a:lnTo>
                      <a:pt x="266197" y="363498"/>
                    </a:lnTo>
                    <a:close/>
                    <a:moveTo>
                      <a:pt x="362807" y="171587"/>
                    </a:moveTo>
                    <a:lnTo>
                      <a:pt x="362807" y="312988"/>
                    </a:lnTo>
                    <a:lnTo>
                      <a:pt x="534023" y="312988"/>
                    </a:lnTo>
                    <a:lnTo>
                      <a:pt x="534023" y="171587"/>
                    </a:lnTo>
                    <a:close/>
                    <a:moveTo>
                      <a:pt x="94981" y="170174"/>
                    </a:moveTo>
                    <a:lnTo>
                      <a:pt x="94981" y="311575"/>
                    </a:lnTo>
                    <a:lnTo>
                      <a:pt x="266197" y="311575"/>
                    </a:lnTo>
                    <a:lnTo>
                      <a:pt x="266197" y="170174"/>
                    </a:lnTo>
                    <a:close/>
                    <a:moveTo>
                      <a:pt x="0" y="0"/>
                    </a:moveTo>
                    <a:lnTo>
                      <a:pt x="624998" y="0"/>
                    </a:lnTo>
                    <a:lnTo>
                      <a:pt x="624998" y="1938086"/>
                    </a:lnTo>
                    <a:lnTo>
                      <a:pt x="0" y="193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sp>
            <p:nvSpPr>
              <p:cNvPr id="75" name="Freeform 74"/>
              <p:cNvSpPr/>
              <p:nvPr/>
            </p:nvSpPr>
            <p:spPr>
              <a:xfrm>
                <a:off x="5833244" y="850098"/>
                <a:ext cx="518674" cy="1845125"/>
              </a:xfrm>
              <a:custGeom>
                <a:avLst/>
                <a:gdLst>
                  <a:gd name="connsiteX0" fmla="*/ 79738 w 518674"/>
                  <a:gd name="connsiteY0" fmla="*/ 1181647 h 1845125"/>
                  <a:gd name="connsiteX1" fmla="*/ 79738 w 518674"/>
                  <a:gd name="connsiteY1" fmla="*/ 1323048 h 1845125"/>
                  <a:gd name="connsiteX2" fmla="*/ 250954 w 518674"/>
                  <a:gd name="connsiteY2" fmla="*/ 1323048 h 1845125"/>
                  <a:gd name="connsiteX3" fmla="*/ 250954 w 518674"/>
                  <a:gd name="connsiteY3" fmla="*/ 1181647 h 1845125"/>
                  <a:gd name="connsiteX4" fmla="*/ 288310 w 518674"/>
                  <a:gd name="connsiteY4" fmla="*/ 936375 h 1845125"/>
                  <a:gd name="connsiteX5" fmla="*/ 288310 w 518674"/>
                  <a:gd name="connsiteY5" fmla="*/ 1077776 h 1845125"/>
                  <a:gd name="connsiteX6" fmla="*/ 459526 w 518674"/>
                  <a:gd name="connsiteY6" fmla="*/ 1077776 h 1845125"/>
                  <a:gd name="connsiteX7" fmla="*/ 459526 w 518674"/>
                  <a:gd name="connsiteY7" fmla="*/ 936375 h 1845125"/>
                  <a:gd name="connsiteX8" fmla="*/ 66515 w 518674"/>
                  <a:gd name="connsiteY8" fmla="*/ 701409 h 1845125"/>
                  <a:gd name="connsiteX9" fmla="*/ 66515 w 518674"/>
                  <a:gd name="connsiteY9" fmla="*/ 842810 h 1845125"/>
                  <a:gd name="connsiteX10" fmla="*/ 237731 w 518674"/>
                  <a:gd name="connsiteY10" fmla="*/ 842810 h 1845125"/>
                  <a:gd name="connsiteX11" fmla="*/ 237731 w 518674"/>
                  <a:gd name="connsiteY11" fmla="*/ 701409 h 1845125"/>
                  <a:gd name="connsiteX12" fmla="*/ 237620 w 518674"/>
                  <a:gd name="connsiteY12" fmla="*/ 0 h 1845125"/>
                  <a:gd name="connsiteX13" fmla="*/ 288310 w 518674"/>
                  <a:gd name="connsiteY13" fmla="*/ 0 h 1845125"/>
                  <a:gd name="connsiteX14" fmla="*/ 288310 w 518674"/>
                  <a:gd name="connsiteY14" fmla="*/ 178402 h 1845125"/>
                  <a:gd name="connsiteX15" fmla="*/ 344333 w 518674"/>
                  <a:gd name="connsiteY15" fmla="*/ 178402 h 1845125"/>
                  <a:gd name="connsiteX16" fmla="*/ 344333 w 518674"/>
                  <a:gd name="connsiteY16" fmla="*/ 358723 h 1845125"/>
                  <a:gd name="connsiteX17" fmla="*/ 439127 w 518674"/>
                  <a:gd name="connsiteY17" fmla="*/ 358723 h 1845125"/>
                  <a:gd name="connsiteX18" fmla="*/ 439127 w 518674"/>
                  <a:gd name="connsiteY18" fmla="*/ 538004 h 1845125"/>
                  <a:gd name="connsiteX19" fmla="*/ 518674 w 518674"/>
                  <a:gd name="connsiteY19" fmla="*/ 538004 h 1845125"/>
                  <a:gd name="connsiteX20" fmla="*/ 518674 w 518674"/>
                  <a:gd name="connsiteY20" fmla="*/ 1845125 h 1845125"/>
                  <a:gd name="connsiteX21" fmla="*/ 0 w 518674"/>
                  <a:gd name="connsiteY21" fmla="*/ 1845125 h 1845125"/>
                  <a:gd name="connsiteX22" fmla="*/ 0 w 518674"/>
                  <a:gd name="connsiteY22" fmla="*/ 538004 h 1845125"/>
                  <a:gd name="connsiteX23" fmla="*/ 72377 w 518674"/>
                  <a:gd name="connsiteY23" fmla="*/ 538004 h 1845125"/>
                  <a:gd name="connsiteX24" fmla="*/ 72377 w 518674"/>
                  <a:gd name="connsiteY24" fmla="*/ 358723 h 1845125"/>
                  <a:gd name="connsiteX25" fmla="*/ 167171 w 518674"/>
                  <a:gd name="connsiteY25" fmla="*/ 358723 h 1845125"/>
                  <a:gd name="connsiteX26" fmla="*/ 167171 w 518674"/>
                  <a:gd name="connsiteY26" fmla="*/ 178402 h 1845125"/>
                  <a:gd name="connsiteX27" fmla="*/ 237620 w 518674"/>
                  <a:gd name="connsiteY27" fmla="*/ 178402 h 18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674" h="1845125">
                    <a:moveTo>
                      <a:pt x="79738" y="1181647"/>
                    </a:moveTo>
                    <a:lnTo>
                      <a:pt x="79738" y="1323048"/>
                    </a:lnTo>
                    <a:lnTo>
                      <a:pt x="250954" y="1323048"/>
                    </a:lnTo>
                    <a:lnTo>
                      <a:pt x="250954" y="1181647"/>
                    </a:lnTo>
                    <a:close/>
                    <a:moveTo>
                      <a:pt x="288310" y="936375"/>
                    </a:moveTo>
                    <a:lnTo>
                      <a:pt x="288310" y="1077776"/>
                    </a:lnTo>
                    <a:lnTo>
                      <a:pt x="459526" y="1077776"/>
                    </a:lnTo>
                    <a:lnTo>
                      <a:pt x="459526" y="936375"/>
                    </a:lnTo>
                    <a:close/>
                    <a:moveTo>
                      <a:pt x="66515" y="701409"/>
                    </a:moveTo>
                    <a:lnTo>
                      <a:pt x="66515" y="842810"/>
                    </a:lnTo>
                    <a:lnTo>
                      <a:pt x="237731" y="842810"/>
                    </a:lnTo>
                    <a:lnTo>
                      <a:pt x="237731" y="701409"/>
                    </a:lnTo>
                    <a:close/>
                    <a:moveTo>
                      <a:pt x="237620" y="0"/>
                    </a:moveTo>
                    <a:lnTo>
                      <a:pt x="288310" y="0"/>
                    </a:lnTo>
                    <a:lnTo>
                      <a:pt x="288310" y="178402"/>
                    </a:lnTo>
                    <a:lnTo>
                      <a:pt x="344333" y="178402"/>
                    </a:lnTo>
                    <a:lnTo>
                      <a:pt x="344333" y="358723"/>
                    </a:lnTo>
                    <a:lnTo>
                      <a:pt x="439127" y="358723"/>
                    </a:lnTo>
                    <a:lnTo>
                      <a:pt x="439127" y="538004"/>
                    </a:lnTo>
                    <a:lnTo>
                      <a:pt x="518674" y="538004"/>
                    </a:lnTo>
                    <a:lnTo>
                      <a:pt x="518674" y="1845125"/>
                    </a:lnTo>
                    <a:lnTo>
                      <a:pt x="0" y="1845125"/>
                    </a:lnTo>
                    <a:lnTo>
                      <a:pt x="0" y="538004"/>
                    </a:lnTo>
                    <a:lnTo>
                      <a:pt x="72377" y="538004"/>
                    </a:lnTo>
                    <a:lnTo>
                      <a:pt x="72377" y="358723"/>
                    </a:lnTo>
                    <a:lnTo>
                      <a:pt x="167171" y="358723"/>
                    </a:lnTo>
                    <a:lnTo>
                      <a:pt x="167171" y="178402"/>
                    </a:lnTo>
                    <a:lnTo>
                      <a:pt x="237620" y="17840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grpSp>
        <p:sp>
          <p:nvSpPr>
            <p:cNvPr id="65" name="TextBox 64"/>
            <p:cNvSpPr txBox="1"/>
            <p:nvPr/>
          </p:nvSpPr>
          <p:spPr>
            <a:xfrm>
              <a:off x="7459183" y="1561765"/>
              <a:ext cx="625557" cy="155182"/>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a:t>
              </a:r>
            </a:p>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NETWORK</a:t>
              </a:r>
            </a:p>
          </p:txBody>
        </p:sp>
        <p:sp>
          <p:nvSpPr>
            <p:cNvPr id="118" name="TextBox 117"/>
            <p:cNvSpPr txBox="1"/>
            <p:nvPr/>
          </p:nvSpPr>
          <p:spPr>
            <a:xfrm>
              <a:off x="5745690" y="975381"/>
              <a:ext cx="625557" cy="155182"/>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YOUR</a:t>
              </a:r>
            </a:p>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DATA CENTER</a:t>
              </a:r>
            </a:p>
          </p:txBody>
        </p:sp>
      </p:grpSp>
      <p:grpSp>
        <p:nvGrpSpPr>
          <p:cNvPr id="11" name="Group 10"/>
          <p:cNvGrpSpPr/>
          <p:nvPr/>
        </p:nvGrpSpPr>
        <p:grpSpPr>
          <a:xfrm>
            <a:off x="5951951" y="1532085"/>
            <a:ext cx="1053523" cy="1253567"/>
            <a:chOff x="5298530" y="1840507"/>
            <a:chExt cx="1074800" cy="1278886"/>
          </a:xfrm>
        </p:grpSpPr>
        <p:grpSp>
          <p:nvGrpSpPr>
            <p:cNvPr id="120" name="Group 119"/>
            <p:cNvGrpSpPr/>
            <p:nvPr/>
          </p:nvGrpSpPr>
          <p:grpSpPr>
            <a:xfrm>
              <a:off x="5379544" y="2480495"/>
              <a:ext cx="489421" cy="372944"/>
              <a:chOff x="674117" y="1766950"/>
              <a:chExt cx="479993" cy="365760"/>
            </a:xfrm>
          </p:grpSpPr>
          <p:sp>
            <p:nvSpPr>
              <p:cNvPr id="121" name="Rounded Rectangle 12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22" name="Picture 1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24" name="Group 123"/>
            <p:cNvGrpSpPr/>
            <p:nvPr/>
          </p:nvGrpSpPr>
          <p:grpSpPr>
            <a:xfrm>
              <a:off x="5618559" y="2308462"/>
              <a:ext cx="489421" cy="372944"/>
              <a:chOff x="674117" y="1766950"/>
              <a:chExt cx="479993" cy="365760"/>
            </a:xfrm>
          </p:grpSpPr>
          <p:sp>
            <p:nvSpPr>
              <p:cNvPr id="125" name="Rounded Rectangle 124"/>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26" name="Picture 1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27" name="Group 126"/>
            <p:cNvGrpSpPr/>
            <p:nvPr/>
          </p:nvGrpSpPr>
          <p:grpSpPr>
            <a:xfrm>
              <a:off x="5883909" y="2547289"/>
              <a:ext cx="489421" cy="372944"/>
              <a:chOff x="674117" y="1766950"/>
              <a:chExt cx="479993" cy="365760"/>
            </a:xfrm>
          </p:grpSpPr>
          <p:sp>
            <p:nvSpPr>
              <p:cNvPr id="128" name="Rounded Rectangle 127"/>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29" name="Picture 1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30" name="Group 129"/>
            <p:cNvGrpSpPr/>
            <p:nvPr/>
          </p:nvGrpSpPr>
          <p:grpSpPr>
            <a:xfrm>
              <a:off x="5647272" y="2746449"/>
              <a:ext cx="489421" cy="372944"/>
              <a:chOff x="674117" y="1766950"/>
              <a:chExt cx="479993" cy="365760"/>
            </a:xfrm>
          </p:grpSpPr>
          <p:sp>
            <p:nvSpPr>
              <p:cNvPr id="131" name="Rounded Rectangle 13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32" name="Picture 1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sp>
          <p:nvSpPr>
            <p:cNvPr id="133" name="TextBox 132"/>
            <p:cNvSpPr txBox="1"/>
            <p:nvPr/>
          </p:nvSpPr>
          <p:spPr>
            <a:xfrm>
              <a:off x="5298530" y="1840507"/>
              <a:ext cx="941552" cy="371283"/>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84"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 </a:t>
              </a:r>
            </a:p>
            <a:p>
              <a:pPr defTabSz="913891" eaLnBrk="0" fontAlgn="base" hangingPunct="0">
                <a:lnSpc>
                  <a:spcPts val="800"/>
                </a:lnSpc>
                <a:spcBef>
                  <a:spcPct val="0"/>
                </a:spcBef>
                <a:spcAft>
                  <a:spcPct val="0"/>
                </a:spcAft>
              </a:pPr>
              <a:r>
                <a:rPr lang="en-US" sz="784"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VIRTUALIZED</a:t>
              </a:r>
            </a:p>
            <a:p>
              <a:pPr defTabSz="913891" eaLnBrk="0" fontAlgn="base" hangingPunct="0">
                <a:lnSpc>
                  <a:spcPts val="800"/>
                </a:lnSpc>
                <a:spcBef>
                  <a:spcPct val="0"/>
                </a:spcBef>
                <a:spcAft>
                  <a:spcPct val="0"/>
                </a:spcAft>
              </a:pPr>
              <a:r>
                <a:rPr lang="en-US" sz="784"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ENVIRONMENTS</a:t>
              </a:r>
            </a:p>
          </p:txBody>
        </p:sp>
      </p:grpSp>
      <p:sp>
        <p:nvSpPr>
          <p:cNvPr id="134" name="TextBox 133"/>
          <p:cNvSpPr txBox="1"/>
          <p:nvPr/>
        </p:nvSpPr>
        <p:spPr>
          <a:xfrm>
            <a:off x="4441760" y="4051041"/>
            <a:ext cx="5543921" cy="26598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1371"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WAYS TO CONNECT YOUR DATA CENTER TO AZURE</a:t>
            </a:r>
          </a:p>
        </p:txBody>
      </p:sp>
      <p:grpSp>
        <p:nvGrpSpPr>
          <p:cNvPr id="19" name="Group 18"/>
          <p:cNvGrpSpPr/>
          <p:nvPr/>
        </p:nvGrpSpPr>
        <p:grpSpPr>
          <a:xfrm>
            <a:off x="4438201" y="4342168"/>
            <a:ext cx="7724777" cy="2399604"/>
            <a:chOff x="4526954" y="4428873"/>
            <a:chExt cx="7880793" cy="2448068"/>
          </a:xfrm>
        </p:grpSpPr>
        <p:sp>
          <p:nvSpPr>
            <p:cNvPr id="18" name="Rectangle 17"/>
            <p:cNvSpPr/>
            <p:nvPr/>
          </p:nvSpPr>
          <p:spPr bwMode="auto">
            <a:xfrm>
              <a:off x="10477709" y="4921391"/>
              <a:ext cx="1930038" cy="1891365"/>
            </a:xfrm>
            <a:prstGeom prst="rect">
              <a:avLst/>
            </a:prstGeom>
            <a:solidFill>
              <a:srgbClr val="1262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pic>
          <p:nvPicPr>
            <p:cNvPr id="123" name="Picture 122"/>
            <p:cNvPicPr>
              <a:picLocks noChangeAspect="1"/>
            </p:cNvPicPr>
            <p:nvPr/>
          </p:nvPicPr>
          <p:blipFill>
            <a:blip r:embed="rId9"/>
            <a:stretch>
              <a:fillRect/>
            </a:stretch>
          </p:blipFill>
          <p:spPr>
            <a:xfrm>
              <a:off x="4526954" y="4428873"/>
              <a:ext cx="5911632" cy="2448068"/>
            </a:xfrm>
            <a:prstGeom prst="rect">
              <a:avLst/>
            </a:prstGeom>
          </p:spPr>
        </p:pic>
        <p:grpSp>
          <p:nvGrpSpPr>
            <p:cNvPr id="148" name="Group 147"/>
            <p:cNvGrpSpPr/>
            <p:nvPr/>
          </p:nvGrpSpPr>
          <p:grpSpPr>
            <a:xfrm>
              <a:off x="10508889" y="4999968"/>
              <a:ext cx="1869727" cy="1738965"/>
              <a:chOff x="-1" y="2365999"/>
              <a:chExt cx="3705225" cy="3446093"/>
            </a:xfrm>
          </p:grpSpPr>
          <p:sp>
            <p:nvSpPr>
              <p:cNvPr id="149" name="Rectangle 148"/>
              <p:cNvSpPr/>
              <p:nvPr/>
            </p:nvSpPr>
            <p:spPr bwMode="auto">
              <a:xfrm>
                <a:off x="-1" y="2365999"/>
                <a:ext cx="3705225" cy="34460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3263" kern="0" dirty="0">
                  <a:gradFill>
                    <a:gsLst>
                      <a:gs pos="0">
                        <a:srgbClr val="FFFFFF"/>
                      </a:gs>
                      <a:gs pos="100000">
                        <a:srgbClr val="FFFFFF"/>
                      </a:gs>
                    </a:gsLst>
                    <a:lin ang="5400000" scaled="0"/>
                  </a:gradFill>
                  <a:ea typeface="Segoe UI" pitchFamily="34" charset="0"/>
                  <a:cs typeface="Segoe UI" pitchFamily="34" charset="0"/>
                </a:endParaRPr>
              </a:p>
              <a:p>
                <a:pPr algn="ctr" defTabSz="932232" fontAlgn="base">
                  <a:lnSpc>
                    <a:spcPct val="90000"/>
                  </a:lnSpc>
                  <a:spcBef>
                    <a:spcPct val="0"/>
                  </a:spcBef>
                  <a:spcAft>
                    <a:spcPct val="0"/>
                  </a:spcAft>
                </a:pPr>
                <a:endParaRPr lang="en-US" sz="326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504799" y="3048077"/>
                <a:ext cx="486020" cy="397652"/>
              </a:xfrm>
              <a:prstGeom prst="rect">
                <a:avLst/>
              </a:prstGeom>
            </p:spPr>
          </p:pic>
          <p:pic>
            <p:nvPicPr>
              <p:cNvPr id="151" name="Picture 150"/>
              <p:cNvPicPr>
                <a:picLocks noChangeAspect="1"/>
              </p:cNvPicPr>
              <p:nvPr/>
            </p:nvPicPr>
            <p:blipFill>
              <a:blip r:embed="rId11"/>
              <a:stretch>
                <a:fillRect/>
              </a:stretch>
            </p:blipFill>
            <p:spPr>
              <a:xfrm>
                <a:off x="1166909" y="3065209"/>
                <a:ext cx="1041327" cy="392781"/>
              </a:xfrm>
              <a:prstGeom prst="rect">
                <a:avLst/>
              </a:prstGeom>
            </p:spPr>
          </p:pic>
          <p:pic>
            <p:nvPicPr>
              <p:cNvPr id="152" name="Picture 151"/>
              <p:cNvPicPr>
                <a:picLocks noChangeAspect="1"/>
              </p:cNvPicPr>
              <p:nvPr/>
            </p:nvPicPr>
            <p:blipFill>
              <a:blip r:embed="rId12"/>
              <a:stretch>
                <a:fillRect/>
              </a:stretch>
            </p:blipFill>
            <p:spPr>
              <a:xfrm>
                <a:off x="124651" y="3618516"/>
                <a:ext cx="865459" cy="458184"/>
              </a:xfrm>
              <a:prstGeom prst="rect">
                <a:avLst/>
              </a:prstGeom>
            </p:spPr>
          </p:pic>
          <p:pic>
            <p:nvPicPr>
              <p:cNvPr id="153" name="Picture 2" descr="http://cdn.mothership.sg/wp-content/uploads/2015/01/Singtel.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64020" y="2420792"/>
                <a:ext cx="659716" cy="659716"/>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4" descr="https://encrypted-tbn2.gstatic.com/images?q=tbn:ANd9GcQpOTcqLqRspfCLwM-skf7CTk1Kn_zx4h75nq54g45T3zijoMHv"/>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70545" y="3749390"/>
                <a:ext cx="776815" cy="20035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8" descr="http://isource.com/wp-content/uploads/2014/11/att-logo.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9812" y="2540549"/>
                <a:ext cx="335138" cy="32805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0" descr="http://img1.wikia.nocookie.net/__cb20100705090831/logopedia/images/9/9d/BT_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76120" y="3084161"/>
                <a:ext cx="763876" cy="361568"/>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2" descr="http://www.blufflake.org/wordpress/wp-content/uploads/Level-3-Communications-logo.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10630" y="2641353"/>
                <a:ext cx="792787" cy="21859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5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06233" y="2453167"/>
                <a:ext cx="848713" cy="489786"/>
              </a:xfrm>
              <a:prstGeom prst="rect">
                <a:avLst/>
              </a:prstGeom>
            </p:spPr>
          </p:pic>
          <p:pic>
            <p:nvPicPr>
              <p:cNvPr id="159" name="Picture 15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26308" y="3519124"/>
                <a:ext cx="1663129" cy="393607"/>
              </a:xfrm>
              <a:prstGeom prst="rect">
                <a:avLst/>
              </a:prstGeom>
            </p:spPr>
          </p:pic>
          <p:pic>
            <p:nvPicPr>
              <p:cNvPr id="160" name="Picture 1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20203" y="3569924"/>
                <a:ext cx="552964" cy="552964"/>
              </a:xfrm>
              <a:prstGeom prst="rect">
                <a:avLst/>
              </a:prstGeom>
            </p:spPr>
          </p:pic>
          <p:pic>
            <p:nvPicPr>
              <p:cNvPr id="161" name="Picture 160"/>
              <p:cNvPicPr>
                <a:picLocks noChangeAspect="1"/>
              </p:cNvPicPr>
              <p:nvPr/>
            </p:nvPicPr>
            <p:blipFill>
              <a:blip r:embed="rId21"/>
              <a:stretch>
                <a:fillRect/>
              </a:stretch>
            </p:blipFill>
            <p:spPr>
              <a:xfrm>
                <a:off x="214595" y="4234800"/>
                <a:ext cx="1308237" cy="279404"/>
              </a:xfrm>
              <a:prstGeom prst="rect">
                <a:avLst/>
              </a:prstGeom>
            </p:spPr>
          </p:pic>
          <p:pic>
            <p:nvPicPr>
              <p:cNvPr id="162" name="Picture 16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810630" y="4377067"/>
                <a:ext cx="1790803" cy="117216"/>
              </a:xfrm>
              <a:prstGeom prst="rect">
                <a:avLst/>
              </a:prstGeom>
            </p:spPr>
          </p:pic>
          <p:pic>
            <p:nvPicPr>
              <p:cNvPr id="163" name="Picture 16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24651" y="4624187"/>
                <a:ext cx="960560" cy="30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16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41202" y="4640158"/>
                <a:ext cx="971253" cy="233814"/>
              </a:xfrm>
              <a:prstGeom prst="rect">
                <a:avLst/>
              </a:prstGeom>
            </p:spPr>
          </p:pic>
          <p:pic>
            <p:nvPicPr>
              <p:cNvPr id="165" name="Picture 164"/>
              <p:cNvPicPr>
                <a:picLocks noChangeAspect="1"/>
              </p:cNvPicPr>
              <p:nvPr/>
            </p:nvPicPr>
            <p:blipFill>
              <a:blip r:embed="rId25"/>
              <a:stretch>
                <a:fillRect/>
              </a:stretch>
            </p:blipFill>
            <p:spPr>
              <a:xfrm>
                <a:off x="2467395" y="4628584"/>
                <a:ext cx="795821" cy="260268"/>
              </a:xfrm>
              <a:prstGeom prst="rect">
                <a:avLst/>
              </a:prstGeom>
            </p:spPr>
          </p:pic>
          <p:pic>
            <p:nvPicPr>
              <p:cNvPr id="166" name="Picture 165"/>
              <p:cNvPicPr>
                <a:picLocks noChangeAspect="1"/>
              </p:cNvPicPr>
              <p:nvPr/>
            </p:nvPicPr>
            <p:blipFill>
              <a:blip r:embed="rId26"/>
              <a:stretch>
                <a:fillRect/>
              </a:stretch>
            </p:blipFill>
            <p:spPr>
              <a:xfrm>
                <a:off x="166485" y="5121696"/>
                <a:ext cx="581324" cy="444801"/>
              </a:xfrm>
              <a:prstGeom prst="rect">
                <a:avLst/>
              </a:prstGeom>
            </p:spPr>
          </p:pic>
          <p:pic>
            <p:nvPicPr>
              <p:cNvPr id="167" name="Picture 8" descr="Zayo"/>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06233" y="5258868"/>
                <a:ext cx="585854" cy="186159"/>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4" descr="Aryaka"/>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606411" y="5214059"/>
                <a:ext cx="873045" cy="21826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68"/>
              <p:cNvPicPr>
                <a:picLocks noChangeAspect="1"/>
              </p:cNvPicPr>
              <p:nvPr/>
            </p:nvPicPr>
            <p:blipFill>
              <a:blip r:embed="rId29"/>
              <a:stretch>
                <a:fillRect/>
              </a:stretch>
            </p:blipFill>
            <p:spPr>
              <a:xfrm>
                <a:off x="2547407" y="5132412"/>
                <a:ext cx="942541" cy="331514"/>
              </a:xfrm>
              <a:prstGeom prst="rect">
                <a:avLst/>
              </a:prstGeom>
            </p:spPr>
          </p:pic>
        </p:grpSp>
        <p:sp>
          <p:nvSpPr>
            <p:cNvPr id="17" name="Rectangle 16"/>
            <p:cNvSpPr/>
            <p:nvPr/>
          </p:nvSpPr>
          <p:spPr bwMode="auto">
            <a:xfrm>
              <a:off x="10477709" y="4429319"/>
              <a:ext cx="1930038" cy="47811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pPr>
              <a:r>
                <a:rPr lang="en-US" sz="1175" kern="0" dirty="0">
                  <a:solidFill>
                    <a:schemeClr val="bg1"/>
                  </a:solidFill>
                  <a:latin typeface="+mj-lt"/>
                  <a:ea typeface="Segoe UI" pitchFamily="34" charset="0"/>
                  <a:cs typeface="Segoe UI" pitchFamily="34" charset="0"/>
                </a:rPr>
                <a:t>Express Route Partners</a:t>
              </a:r>
            </a:p>
          </p:txBody>
        </p:sp>
      </p:grpSp>
      <p:sp>
        <p:nvSpPr>
          <p:cNvPr id="2" name="Rectangle 1">
            <a:extLst>
              <a:ext uri="{FF2B5EF4-FFF2-40B4-BE49-F238E27FC236}">
                <a16:creationId xmlns:a16="http://schemas.microsoft.com/office/drawing/2014/main" id="{8972B2AC-0953-4431-A75A-029E052CADD8}"/>
              </a:ext>
            </a:extLst>
          </p:cNvPr>
          <p:cNvSpPr/>
          <p:nvPr/>
        </p:nvSpPr>
        <p:spPr>
          <a:xfrm>
            <a:off x="4230806" y="3266254"/>
            <a:ext cx="7961194" cy="67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F5597"/>
                </a:solidFill>
              </a:rPr>
              <a:t>Use this approach as hardware ages and requires a refresh. </a:t>
            </a:r>
            <a:r>
              <a:rPr lang="en-US" dirty="0">
                <a:solidFill>
                  <a:srgbClr val="002060"/>
                </a:solidFill>
              </a:rPr>
              <a:t> </a:t>
            </a:r>
          </a:p>
        </p:txBody>
      </p:sp>
    </p:spTree>
    <p:extLst>
      <p:ext uri="{BB962C8B-B14F-4D97-AF65-F5344CB8AC3E}">
        <p14:creationId xmlns:p14="http://schemas.microsoft.com/office/powerpoint/2010/main" val="2508104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right)">
                                      <p:cBhvr>
                                        <p:cTn id="36" dur="1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1+#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410327" y="974"/>
            <a:ext cx="7780809"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 name="Text Placeholder 2"/>
          <p:cNvSpPr>
            <a:spLocks noGrp="1"/>
          </p:cNvSpPr>
          <p:nvPr>
            <p:ph type="body" sz="quarter" idx="14"/>
          </p:nvPr>
        </p:nvSpPr>
        <p:spPr>
          <a:xfrm>
            <a:off x="826394" y="1164892"/>
            <a:ext cx="3245320" cy="1464513"/>
          </a:xfrm>
        </p:spPr>
        <p:txBody>
          <a:bodyPr>
            <a:normAutofit/>
          </a:bodyPr>
          <a:lstStyle/>
          <a:p>
            <a:r>
              <a:rPr lang="en-US" dirty="0">
                <a:solidFill>
                  <a:srgbClr val="2F5597"/>
                </a:solidFill>
              </a:rPr>
              <a:t>Packaged </a:t>
            </a:r>
            <a:br>
              <a:rPr lang="en-US" dirty="0">
                <a:solidFill>
                  <a:srgbClr val="2F5597"/>
                </a:solidFill>
              </a:rPr>
            </a:br>
            <a:r>
              <a:rPr lang="en-US" dirty="0">
                <a:solidFill>
                  <a:srgbClr val="2F5597"/>
                </a:solidFill>
              </a:rPr>
              <a:t>apps</a:t>
            </a:r>
          </a:p>
        </p:txBody>
      </p:sp>
      <p:sp>
        <p:nvSpPr>
          <p:cNvPr id="20" name="Freeform 14"/>
          <p:cNvSpPr>
            <a:spLocks/>
          </p:cNvSpPr>
          <p:nvPr/>
        </p:nvSpPr>
        <p:spPr bwMode="auto">
          <a:xfrm>
            <a:off x="2063690" y="4765587"/>
            <a:ext cx="1486982" cy="1661612"/>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rgbClr val="0072C6"/>
          </a:solidFill>
          <a:ln>
            <a:noFill/>
          </a:ln>
          <a:effectLst/>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1" name="Freeform 6"/>
          <p:cNvSpPr>
            <a:spLocks/>
          </p:cNvSpPr>
          <p:nvPr/>
        </p:nvSpPr>
        <p:spPr bwMode="auto">
          <a:xfrm>
            <a:off x="1999288" y="3114758"/>
            <a:ext cx="1508747" cy="1464790"/>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solidFill>
              <a:schemeClr val="bg1"/>
            </a:solid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509387" y="3124908"/>
            <a:ext cx="1489130" cy="2988352"/>
            <a:chOff x="4214813" y="1756683"/>
            <a:chExt cx="2003425" cy="4006850"/>
          </a:xfrm>
          <a:solidFill>
            <a:srgbClr val="B9B9B9"/>
          </a:solidFill>
          <a:effectLst/>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336187" y="3827518"/>
            <a:ext cx="1754907"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567" kern="0" dirty="0">
              <a:solidFill>
                <a:srgbClr val="005695"/>
              </a:solidFill>
              <a:latin typeface="+mj-lt"/>
              <a:cs typeface="Segoe UI Semilight" panose="020B0402040204020203" pitchFamily="34" charset="0"/>
            </a:endParaRPr>
          </a:p>
          <a:p>
            <a:pPr algn="ctr" defTabSz="896328">
              <a:lnSpc>
                <a:spcPct val="90000"/>
              </a:lnSpc>
              <a:spcAft>
                <a:spcPts val="588"/>
              </a:spcAft>
            </a:pPr>
            <a:r>
              <a:rPr lang="en-US" sz="2745" kern="0" dirty="0">
                <a:solidFill>
                  <a:srgbClr val="005695"/>
                </a:solidFill>
                <a:latin typeface="+mj-lt"/>
                <a:cs typeface="Segoe UI Semilight" panose="020B0402040204020203" pitchFamily="34" charset="0"/>
              </a:rPr>
              <a:t>50%</a:t>
            </a:r>
            <a:br>
              <a:rPr lang="en-US" sz="1567" kern="0" dirty="0">
                <a:solidFill>
                  <a:srgbClr val="005695"/>
                </a:solidFill>
                <a:latin typeface="+mj-lt"/>
                <a:cs typeface="Segoe UI Semilight" panose="020B0402040204020203" pitchFamily="34" charset="0"/>
              </a:rPr>
            </a:br>
            <a:r>
              <a:rPr lang="en-US" sz="1371" kern="0" dirty="0">
                <a:solidFill>
                  <a:srgbClr val="005695"/>
                </a:solidFill>
                <a:latin typeface="+mj-lt"/>
                <a:cs typeface="Segoe UI Semilight" panose="020B0402040204020203" pitchFamily="34" charset="0"/>
              </a:rPr>
              <a:t>App operations</a:t>
            </a:r>
            <a:endParaRPr lang="en-US" sz="1029" kern="0" dirty="0">
              <a:solidFill>
                <a:srgbClr val="005695"/>
              </a:solidFill>
              <a:latin typeface="+mj-lt"/>
            </a:endParaRPr>
          </a:p>
          <a:p>
            <a:pPr algn="ctr" defTabSz="896328">
              <a:lnSpc>
                <a:spcPct val="90000"/>
              </a:lnSpc>
              <a:spcAft>
                <a:spcPts val="588"/>
              </a:spcAft>
            </a:pPr>
            <a:endParaRPr lang="en-US" sz="1078" kern="0" dirty="0">
              <a:solidFill>
                <a:srgbClr val="005695"/>
              </a:solidFill>
              <a:latin typeface="+mj-lt"/>
            </a:endParaRPr>
          </a:p>
        </p:txBody>
      </p:sp>
      <p:sp>
        <p:nvSpPr>
          <p:cNvPr id="24" name="TextBox 23"/>
          <p:cNvSpPr txBox="1"/>
          <p:nvPr/>
        </p:nvSpPr>
        <p:spPr>
          <a:xfrm>
            <a:off x="2009514" y="3167441"/>
            <a:ext cx="1384553"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25%</a:t>
            </a:r>
            <a:br>
              <a:rPr lang="en-US" sz="1175"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Existing </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custom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sp>
        <p:nvSpPr>
          <p:cNvPr id="26" name="TextBox 25"/>
          <p:cNvSpPr txBox="1"/>
          <p:nvPr/>
        </p:nvSpPr>
        <p:spPr>
          <a:xfrm>
            <a:off x="1872255" y="4969579"/>
            <a:ext cx="1441648" cy="1185553"/>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33" name="Freeform 13"/>
          <p:cNvSpPr>
            <a:spLocks/>
          </p:cNvSpPr>
          <p:nvPr/>
        </p:nvSpPr>
        <p:spPr bwMode="auto">
          <a:xfrm>
            <a:off x="2000792" y="4599033"/>
            <a:ext cx="1516985" cy="833109"/>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rgbClr val="DCDCDC"/>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34" name="TextBox 33"/>
          <p:cNvSpPr txBox="1"/>
          <p:nvPr/>
        </p:nvSpPr>
        <p:spPr>
          <a:xfrm>
            <a:off x="2387697" y="4370541"/>
            <a:ext cx="1341452" cy="998575"/>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002846"/>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002846"/>
                </a:solidFill>
                <a:latin typeface="+mj-lt"/>
                <a:cs typeface="Segoe UI Semilight" panose="020B0402040204020203" pitchFamily="34" charset="0"/>
              </a:rPr>
              <a:t>10%</a:t>
            </a:r>
            <a:br>
              <a:rPr lang="en-US" sz="1175" kern="0" dirty="0">
                <a:solidFill>
                  <a:srgbClr val="002846"/>
                </a:solidFill>
                <a:latin typeface="+mj-lt"/>
                <a:cs typeface="Segoe UI Semilight" panose="020B0402040204020203" pitchFamily="34" charset="0"/>
              </a:rPr>
            </a:br>
            <a:r>
              <a:rPr lang="en-US" sz="1078" kern="0" dirty="0">
                <a:solidFill>
                  <a:srgbClr val="002846"/>
                </a:solidFill>
                <a:latin typeface="+mj-lt"/>
                <a:cs typeface="Segoe UI Semilight" panose="020B0402040204020203" pitchFamily="34" charset="0"/>
              </a:rPr>
              <a:t>New business apps</a:t>
            </a:r>
            <a:endParaRPr lang="en-US" sz="882" kern="0" dirty="0">
              <a:solidFill>
                <a:srgbClr val="002846"/>
              </a:solidFill>
              <a:latin typeface="+mj-lt"/>
            </a:endParaRPr>
          </a:p>
          <a:p>
            <a:pPr algn="ctr" defTabSz="896328">
              <a:lnSpc>
                <a:spcPct val="90000"/>
              </a:lnSpc>
              <a:spcAft>
                <a:spcPts val="588"/>
              </a:spcAft>
            </a:pPr>
            <a:endParaRPr lang="en-US" sz="1029" kern="0" dirty="0">
              <a:solidFill>
                <a:srgbClr val="002846"/>
              </a:solidFill>
              <a:latin typeface="+mj-lt"/>
            </a:endParaRPr>
          </a:p>
        </p:txBody>
      </p:sp>
      <p:grpSp>
        <p:nvGrpSpPr>
          <p:cNvPr id="143" name="Group 142"/>
          <p:cNvGrpSpPr/>
          <p:nvPr/>
        </p:nvGrpSpPr>
        <p:grpSpPr>
          <a:xfrm>
            <a:off x="9505356" y="4650705"/>
            <a:ext cx="2160854" cy="1725591"/>
            <a:chOff x="8822415" y="4045446"/>
            <a:chExt cx="3079337" cy="2459062"/>
          </a:xfrm>
        </p:grpSpPr>
        <p:sp>
          <p:nvSpPr>
            <p:cNvPr id="144" name="Rectangle 143"/>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766" kern="0" dirty="0">
                  <a:solidFill>
                    <a:schemeClr val="bg1"/>
                  </a:solidFill>
                  <a:latin typeface="Segoe UI Light"/>
                </a:rPr>
                <a:t>Cloud</a:t>
              </a:r>
            </a:p>
          </p:txBody>
        </p:sp>
        <p:grpSp>
          <p:nvGrpSpPr>
            <p:cNvPr id="145" name="Group 144"/>
            <p:cNvGrpSpPr/>
            <p:nvPr/>
          </p:nvGrpSpPr>
          <p:grpSpPr>
            <a:xfrm>
              <a:off x="8822415" y="4045446"/>
              <a:ext cx="3079337" cy="1985188"/>
              <a:chOff x="9300956" y="3223358"/>
              <a:chExt cx="2946190" cy="1899351"/>
            </a:xfrm>
          </p:grpSpPr>
          <p:grpSp>
            <p:nvGrpSpPr>
              <p:cNvPr id="146" name="Group 145"/>
              <p:cNvGrpSpPr/>
              <p:nvPr/>
            </p:nvGrpSpPr>
            <p:grpSpPr>
              <a:xfrm>
                <a:off x="10788656" y="3223358"/>
                <a:ext cx="1458490" cy="980587"/>
                <a:chOff x="10628955" y="3238085"/>
                <a:chExt cx="1458490" cy="980587"/>
              </a:xfrm>
            </p:grpSpPr>
            <p:pic>
              <p:nvPicPr>
                <p:cNvPr id="156" name="Picture 155"/>
                <p:cNvPicPr>
                  <a:picLocks noChangeAspect="1"/>
                </p:cNvPicPr>
                <p:nvPr/>
              </p:nvPicPr>
              <p:blipFill>
                <a:blip r:embed="rId3"/>
                <a:stretch>
                  <a:fillRect/>
                </a:stretch>
              </p:blipFill>
              <p:spPr>
                <a:xfrm>
                  <a:off x="10628955" y="3238085"/>
                  <a:ext cx="1458490" cy="980587"/>
                </a:xfrm>
                <a:prstGeom prst="rect">
                  <a:avLst/>
                </a:prstGeom>
              </p:spPr>
            </p:pic>
            <p:sp>
              <p:nvSpPr>
                <p:cNvPr id="157" name="TextBox 156"/>
                <p:cNvSpPr txBox="1"/>
                <p:nvPr/>
              </p:nvSpPr>
              <p:spPr>
                <a:xfrm>
                  <a:off x="10691610" y="3647934"/>
                  <a:ext cx="1333920"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SaaS</a:t>
                  </a:r>
                </a:p>
              </p:txBody>
            </p:sp>
          </p:grpSp>
          <p:grpSp>
            <p:nvGrpSpPr>
              <p:cNvPr id="147" name="Group 146"/>
              <p:cNvGrpSpPr/>
              <p:nvPr/>
            </p:nvGrpSpPr>
            <p:grpSpPr>
              <a:xfrm>
                <a:off x="9418029" y="3373118"/>
                <a:ext cx="1641567" cy="1112793"/>
                <a:chOff x="9408112" y="3317093"/>
                <a:chExt cx="1292341" cy="876058"/>
              </a:xfrm>
            </p:grpSpPr>
            <p:pic>
              <p:nvPicPr>
                <p:cNvPr id="154" name="Picture 153"/>
                <p:cNvPicPr>
                  <a:picLocks noChangeAspect="1"/>
                </p:cNvPicPr>
                <p:nvPr/>
              </p:nvPicPr>
              <p:blipFill>
                <a:blip r:embed="rId4"/>
                <a:stretch>
                  <a:fillRect/>
                </a:stretch>
              </p:blipFill>
              <p:spPr>
                <a:xfrm>
                  <a:off x="9408112" y="3317093"/>
                  <a:ext cx="1292341" cy="876058"/>
                </a:xfrm>
                <a:prstGeom prst="rect">
                  <a:avLst/>
                </a:prstGeom>
              </p:spPr>
            </p:pic>
            <p:sp>
              <p:nvSpPr>
                <p:cNvPr id="155" name="TextBox 154"/>
                <p:cNvSpPr txBox="1"/>
                <p:nvPr/>
              </p:nvSpPr>
              <p:spPr>
                <a:xfrm>
                  <a:off x="9442525" y="3700548"/>
                  <a:ext cx="1185113" cy="233050"/>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Azure</a:t>
                  </a:r>
                </a:p>
              </p:txBody>
            </p:sp>
          </p:grpSp>
          <p:grpSp>
            <p:nvGrpSpPr>
              <p:cNvPr id="148" name="Group 147"/>
              <p:cNvGrpSpPr/>
              <p:nvPr/>
            </p:nvGrpSpPr>
            <p:grpSpPr>
              <a:xfrm>
                <a:off x="10474084" y="3905483"/>
                <a:ext cx="1740922" cy="1174699"/>
                <a:chOff x="10266385" y="3762279"/>
                <a:chExt cx="1740922" cy="1174699"/>
              </a:xfrm>
            </p:grpSpPr>
            <p:pic>
              <p:nvPicPr>
                <p:cNvPr id="152" name="Picture 151"/>
                <p:cNvPicPr>
                  <a:picLocks noChangeAspect="1"/>
                </p:cNvPicPr>
                <p:nvPr/>
              </p:nvPicPr>
              <p:blipFill>
                <a:blip r:embed="rId5"/>
                <a:stretch>
                  <a:fillRect/>
                </a:stretch>
              </p:blipFill>
              <p:spPr>
                <a:xfrm>
                  <a:off x="10266385" y="3762279"/>
                  <a:ext cx="1740922" cy="1174699"/>
                </a:xfrm>
                <a:prstGeom prst="rect">
                  <a:avLst/>
                </a:prstGeom>
              </p:spPr>
            </p:pic>
            <p:sp>
              <p:nvSpPr>
                <p:cNvPr id="153" name="TextBox 152"/>
                <p:cNvSpPr txBox="1"/>
                <p:nvPr/>
              </p:nvSpPr>
              <p:spPr>
                <a:xfrm>
                  <a:off x="10405118" y="4325387"/>
                  <a:ext cx="1489585"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Office 365</a:t>
                  </a:r>
                </a:p>
              </p:txBody>
            </p:sp>
          </p:grpSp>
          <p:grpSp>
            <p:nvGrpSpPr>
              <p:cNvPr id="149" name="Group 148"/>
              <p:cNvGrpSpPr/>
              <p:nvPr/>
            </p:nvGrpSpPr>
            <p:grpSpPr>
              <a:xfrm>
                <a:off x="9300956" y="4146061"/>
                <a:ext cx="1452632" cy="976648"/>
                <a:chOff x="9301960" y="4339948"/>
                <a:chExt cx="1452632" cy="976648"/>
              </a:xfrm>
            </p:grpSpPr>
            <p:pic>
              <p:nvPicPr>
                <p:cNvPr id="150" name="Picture 149"/>
                <p:cNvPicPr>
                  <a:picLocks noChangeAspect="1"/>
                </p:cNvPicPr>
                <p:nvPr/>
              </p:nvPicPr>
              <p:blipFill>
                <a:blip r:embed="rId3"/>
                <a:stretch>
                  <a:fillRect/>
                </a:stretch>
              </p:blipFill>
              <p:spPr>
                <a:xfrm>
                  <a:off x="9301960" y="4339948"/>
                  <a:ext cx="1452632" cy="976648"/>
                </a:xfrm>
                <a:prstGeom prst="rect">
                  <a:avLst/>
                </a:prstGeom>
              </p:spPr>
            </p:pic>
            <p:sp>
              <p:nvSpPr>
                <p:cNvPr id="151" name="TextBox 150"/>
                <p:cNvSpPr txBox="1"/>
                <p:nvPr/>
              </p:nvSpPr>
              <p:spPr>
                <a:xfrm>
                  <a:off x="9637159" y="4658663"/>
                  <a:ext cx="836501" cy="592052"/>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Public</a:t>
                  </a:r>
                </a:p>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cloud</a:t>
                  </a:r>
                </a:p>
              </p:txBody>
            </p:sp>
          </p:grpSp>
        </p:grpSp>
      </p:grpSp>
      <p:grpSp>
        <p:nvGrpSpPr>
          <p:cNvPr id="2" name="Group 1"/>
          <p:cNvGrpSpPr/>
          <p:nvPr/>
        </p:nvGrpSpPr>
        <p:grpSpPr>
          <a:xfrm>
            <a:off x="7594253" y="997886"/>
            <a:ext cx="1569646" cy="1910944"/>
            <a:chOff x="7746747" y="1017047"/>
            <a:chExt cx="1601349" cy="1949538"/>
          </a:xfrm>
        </p:grpSpPr>
        <p:sp>
          <p:nvSpPr>
            <p:cNvPr id="166" name="Rectangle 165"/>
            <p:cNvSpPr/>
            <p:nvPr/>
          </p:nvSpPr>
          <p:spPr bwMode="auto">
            <a:xfrm>
              <a:off x="7746747" y="1017047"/>
              <a:ext cx="1601349" cy="194953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defTabSz="913605" fontAlgn="base">
                <a:lnSpc>
                  <a:spcPct val="90000"/>
                </a:lnSpc>
                <a:spcBef>
                  <a:spcPct val="0"/>
                </a:spcBef>
                <a:spcAft>
                  <a:spcPct val="0"/>
                </a:spcAft>
                <a:defRPr/>
              </a:pPr>
              <a:r>
                <a:rPr lang="en-US" sz="1567" kern="0" dirty="0">
                  <a:solidFill>
                    <a:srgbClr val="505050"/>
                  </a:solidFill>
                  <a:latin typeface="Segoe UI Light"/>
                </a:rPr>
                <a:t>Self-service</a:t>
              </a:r>
            </a:p>
          </p:txBody>
        </p:sp>
        <p:grpSp>
          <p:nvGrpSpPr>
            <p:cNvPr id="167" name="Group 166"/>
            <p:cNvGrpSpPr/>
            <p:nvPr/>
          </p:nvGrpSpPr>
          <p:grpSpPr>
            <a:xfrm>
              <a:off x="7910328" y="1584323"/>
              <a:ext cx="738176" cy="459947"/>
              <a:chOff x="5206397" y="-1116205"/>
              <a:chExt cx="1575471" cy="925627"/>
            </a:xfrm>
          </p:grpSpPr>
          <p:sp>
            <p:nvSpPr>
              <p:cNvPr id="168" name="Rectangle 167"/>
              <p:cNvSpPr/>
              <p:nvPr/>
            </p:nvSpPr>
            <p:spPr bwMode="auto">
              <a:xfrm>
                <a:off x="6348324" y="-1093792"/>
                <a:ext cx="393363" cy="7781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895861" fontAlgn="base">
                  <a:lnSpc>
                    <a:spcPct val="90000"/>
                  </a:lnSpc>
                  <a:spcBef>
                    <a:spcPct val="0"/>
                  </a:spcBef>
                  <a:spcAft>
                    <a:spcPct val="0"/>
                  </a:spcAft>
                </a:pPr>
                <a:endParaRPr lang="en-US" sz="1567" kern="0" spc="-49" dirty="0">
                  <a:gradFill>
                    <a:gsLst>
                      <a:gs pos="1250">
                        <a:srgbClr val="EFEFEF"/>
                      </a:gs>
                      <a:gs pos="10417">
                        <a:srgbClr val="EFEFEF"/>
                      </a:gs>
                    </a:gsLst>
                    <a:lin ang="5400000" scaled="0"/>
                  </a:gradFill>
                </a:endParaRPr>
              </a:p>
            </p:txBody>
          </p:sp>
          <p:grpSp>
            <p:nvGrpSpPr>
              <p:cNvPr id="169" name="Group 168"/>
              <p:cNvGrpSpPr/>
              <p:nvPr/>
            </p:nvGrpSpPr>
            <p:grpSpPr>
              <a:xfrm>
                <a:off x="5206397" y="-1116205"/>
                <a:ext cx="1575471" cy="925627"/>
                <a:chOff x="5206398" y="-1645224"/>
                <a:chExt cx="2119010" cy="1244966"/>
              </a:xfrm>
            </p:grpSpPr>
            <p:sp>
              <p:nvSpPr>
                <p:cNvPr id="170" name="Freeform 5"/>
                <p:cNvSpPr>
                  <a:spLocks noChangeAspect="1" noEditPoints="1"/>
                </p:cNvSpPr>
                <p:nvPr/>
              </p:nvSpPr>
              <p:spPr bwMode="auto">
                <a:xfrm>
                  <a:off x="6690557" y="-1645224"/>
                  <a:ext cx="634851" cy="1220265"/>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2">
                    <a:lumMod val="75000"/>
                  </a:schemeClr>
                </a:solidFill>
                <a:ln>
                  <a:noFill/>
                </a:ln>
              </p:spPr>
              <p:txBody>
                <a:bodyPr/>
                <a:lstStyle/>
                <a:p>
                  <a:pPr defTabSz="913903">
                    <a:defRPr/>
                  </a:pPr>
                  <a:endParaRPr lang="en-US" sz="1567" kern="0" dirty="0">
                    <a:solidFill>
                      <a:srgbClr val="505050"/>
                    </a:solidFill>
                    <a:ea typeface="ＭＳ Ｐゴシック" charset="0"/>
                  </a:endParaRPr>
                </a:p>
              </p:txBody>
            </p:sp>
            <p:pic>
              <p:nvPicPr>
                <p:cNvPr id="171" name="Picture 170"/>
                <p:cNvPicPr>
                  <a:picLocks noChangeAspect="1"/>
                </p:cNvPicPr>
                <p:nvPr/>
              </p:nvPicPr>
              <p:blipFill>
                <a:blip r:embed="rId6"/>
                <a:stretch>
                  <a:fillRect/>
                </a:stretch>
              </p:blipFill>
              <p:spPr>
                <a:xfrm>
                  <a:off x="5206398" y="-1645224"/>
                  <a:ext cx="1460260" cy="1244966"/>
                </a:xfrm>
                <a:prstGeom prst="rect">
                  <a:avLst/>
                </a:prstGeom>
              </p:spPr>
            </p:pic>
            <p:pic>
              <p:nvPicPr>
                <p:cNvPr id="172" name="Picture 171"/>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842329" y="-1265818"/>
                  <a:ext cx="338493" cy="394913"/>
                </a:xfrm>
                <a:prstGeom prst="rect">
                  <a:avLst/>
                </a:prstGeom>
                <a:noFill/>
                <a:ln>
                  <a:noFill/>
                </a:ln>
              </p:spPr>
            </p:pic>
            <p:pic>
              <p:nvPicPr>
                <p:cNvPr id="173" name="Picture 17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158969" y="-1265818"/>
                  <a:ext cx="338493" cy="394914"/>
                </a:xfrm>
                <a:prstGeom prst="rect">
                  <a:avLst/>
                </a:prstGeom>
                <a:noFill/>
                <a:ln>
                  <a:noFill/>
                </a:ln>
              </p:spPr>
            </p:pic>
            <p:pic>
              <p:nvPicPr>
                <p:cNvPr id="174" name="Picture 173"/>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397275" y="-1265818"/>
                  <a:ext cx="338493" cy="394914"/>
                </a:xfrm>
                <a:prstGeom prst="rect">
                  <a:avLst/>
                </a:prstGeom>
                <a:noFill/>
                <a:ln>
                  <a:noFill/>
                </a:ln>
              </p:spPr>
            </p:pic>
          </p:grpSp>
        </p:grpSp>
        <p:grpSp>
          <p:nvGrpSpPr>
            <p:cNvPr id="160" name="Group 159"/>
            <p:cNvGrpSpPr/>
            <p:nvPr/>
          </p:nvGrpSpPr>
          <p:grpSpPr>
            <a:xfrm>
              <a:off x="7875068" y="2200790"/>
              <a:ext cx="809125" cy="419546"/>
              <a:chOff x="5338516" y="3496630"/>
              <a:chExt cx="935062" cy="484847"/>
            </a:xfrm>
          </p:grpSpPr>
          <p:pic>
            <p:nvPicPr>
              <p:cNvPr id="164" name="Picture 163"/>
              <p:cNvPicPr>
                <a:picLocks noChangeAspect="1"/>
              </p:cNvPicPr>
              <p:nvPr/>
            </p:nvPicPr>
            <p:blipFill>
              <a:blip r:embed="rId9"/>
              <a:stretch>
                <a:fillRect/>
              </a:stretch>
            </p:blipFill>
            <p:spPr>
              <a:xfrm>
                <a:off x="5338516" y="3496630"/>
                <a:ext cx="935062" cy="484847"/>
              </a:xfrm>
              <a:prstGeom prst="rect">
                <a:avLst/>
              </a:prstGeom>
            </p:spPr>
          </p:pic>
          <p:pic>
            <p:nvPicPr>
              <p:cNvPr id="165" name="Picture 164"/>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682480" y="3607222"/>
                <a:ext cx="219500" cy="256087"/>
              </a:xfrm>
              <a:prstGeom prst="rect">
                <a:avLst/>
              </a:prstGeom>
              <a:noFill/>
              <a:ln>
                <a:noFill/>
              </a:ln>
            </p:spPr>
          </p:pic>
        </p:grpSp>
        <p:grpSp>
          <p:nvGrpSpPr>
            <p:cNvPr id="161" name="Group 160"/>
            <p:cNvGrpSpPr/>
            <p:nvPr/>
          </p:nvGrpSpPr>
          <p:grpSpPr>
            <a:xfrm>
              <a:off x="8726008" y="1828772"/>
              <a:ext cx="521909" cy="727154"/>
              <a:chOff x="6993567" y="2662187"/>
              <a:chExt cx="1001250" cy="1395000"/>
            </a:xfrm>
          </p:grpSpPr>
          <p:pic>
            <p:nvPicPr>
              <p:cNvPr id="162" name="Picture 161"/>
              <p:cNvPicPr>
                <a:picLocks noChangeAspect="1"/>
              </p:cNvPicPr>
              <p:nvPr/>
            </p:nvPicPr>
            <p:blipFill>
              <a:blip r:embed="rId10"/>
              <a:stretch>
                <a:fillRect/>
              </a:stretch>
            </p:blipFill>
            <p:spPr>
              <a:xfrm>
                <a:off x="6993567" y="2662187"/>
                <a:ext cx="1001250" cy="1395000"/>
              </a:xfrm>
              <a:prstGeom prst="rect">
                <a:avLst/>
              </a:prstGeom>
            </p:spPr>
          </p:pic>
          <p:pic>
            <p:nvPicPr>
              <p:cNvPr id="163" name="Picture 16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7384442" y="3231644"/>
                <a:ext cx="219500" cy="256087"/>
              </a:xfrm>
              <a:prstGeom prst="rect">
                <a:avLst/>
              </a:prstGeom>
              <a:noFill/>
              <a:ln>
                <a:noFill/>
              </a:ln>
            </p:spPr>
          </p:pic>
        </p:grpSp>
      </p:grpSp>
      <p:grpSp>
        <p:nvGrpSpPr>
          <p:cNvPr id="175" name="Group 174"/>
          <p:cNvGrpSpPr/>
          <p:nvPr/>
        </p:nvGrpSpPr>
        <p:grpSpPr>
          <a:xfrm>
            <a:off x="9239869" y="997886"/>
            <a:ext cx="1487507" cy="1910944"/>
            <a:chOff x="7261713" y="1591730"/>
            <a:chExt cx="1754002" cy="2253297"/>
          </a:xfrm>
        </p:grpSpPr>
        <p:sp>
          <p:nvSpPr>
            <p:cNvPr id="176" name="Rectangle 175"/>
            <p:cNvSpPr/>
            <p:nvPr/>
          </p:nvSpPr>
          <p:spPr bwMode="auto">
            <a:xfrm>
              <a:off x="7261713" y="1591730"/>
              <a:ext cx="1754002" cy="22532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defTabSz="913605" fontAlgn="base">
                <a:lnSpc>
                  <a:spcPct val="90000"/>
                </a:lnSpc>
                <a:spcBef>
                  <a:spcPct val="0"/>
                </a:spcBef>
                <a:spcAft>
                  <a:spcPct val="0"/>
                </a:spcAft>
                <a:defRPr/>
              </a:pPr>
              <a:r>
                <a:rPr lang="en-US" sz="1567" kern="0" dirty="0">
                  <a:solidFill>
                    <a:srgbClr val="505050"/>
                  </a:solidFill>
                  <a:latin typeface="Segoe UI Light"/>
                </a:rPr>
                <a:t>Single</a:t>
              </a:r>
              <a:br>
                <a:rPr lang="en-US" sz="1567" kern="0" dirty="0">
                  <a:solidFill>
                    <a:srgbClr val="505050"/>
                  </a:solidFill>
                  <a:latin typeface="Segoe UI Light"/>
                </a:rPr>
              </a:br>
              <a:r>
                <a:rPr lang="en-US" sz="1567" kern="0" dirty="0">
                  <a:solidFill>
                    <a:srgbClr val="505050"/>
                  </a:solidFill>
                  <a:latin typeface="Segoe UI Light"/>
                </a:rPr>
                <a:t> sign on</a:t>
              </a:r>
            </a:p>
          </p:txBody>
        </p:sp>
        <p:grpSp>
          <p:nvGrpSpPr>
            <p:cNvPr id="177" name="Group 176"/>
            <p:cNvGrpSpPr/>
            <p:nvPr/>
          </p:nvGrpSpPr>
          <p:grpSpPr>
            <a:xfrm>
              <a:off x="7452321" y="2725821"/>
              <a:ext cx="1448019" cy="600424"/>
              <a:chOff x="2791538" y="3508689"/>
              <a:chExt cx="1318294" cy="499982"/>
            </a:xfrm>
          </p:grpSpPr>
          <p:sp>
            <p:nvSpPr>
              <p:cNvPr id="178" name="Rectangle 177"/>
              <p:cNvSpPr/>
              <p:nvPr/>
            </p:nvSpPr>
            <p:spPr bwMode="auto">
              <a:xfrm>
                <a:off x="2791538" y="3809597"/>
                <a:ext cx="1070116" cy="19907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defTabSz="913691" fontAlgn="base">
                  <a:spcBef>
                    <a:spcPct val="0"/>
                  </a:spcBef>
                  <a:spcAft>
                    <a:spcPct val="0"/>
                  </a:spcAft>
                  <a:defRPr/>
                </a:pPr>
                <a:endParaRPr lang="en-US" sz="1371" kern="0" dirty="0">
                  <a:solidFill>
                    <a:srgbClr val="FFFFFF"/>
                  </a:solidFill>
                </a:endParaRPr>
              </a:p>
            </p:txBody>
          </p:sp>
          <p:sp>
            <p:nvSpPr>
              <p:cNvPr id="179" name="Rectangle 178"/>
              <p:cNvSpPr/>
              <p:nvPr/>
            </p:nvSpPr>
            <p:spPr bwMode="auto">
              <a:xfrm>
                <a:off x="2827947" y="3792355"/>
                <a:ext cx="1281885" cy="2163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defTabSz="913691" fontAlgn="base">
                  <a:spcBef>
                    <a:spcPct val="0"/>
                  </a:spcBef>
                  <a:spcAft>
                    <a:spcPct val="0"/>
                  </a:spcAft>
                  <a:defRPr/>
                </a:pPr>
                <a:r>
                  <a:rPr lang="en-US" sz="1078" kern="0" dirty="0">
                    <a:solidFill>
                      <a:srgbClr val="FFFFFF"/>
                    </a:solidFill>
                  </a:rPr>
                  <a:t> •••••••••••</a:t>
                </a:r>
              </a:p>
            </p:txBody>
          </p:sp>
          <p:sp>
            <p:nvSpPr>
              <p:cNvPr id="180" name="Rectangle 179"/>
              <p:cNvSpPr/>
              <p:nvPr/>
            </p:nvSpPr>
            <p:spPr bwMode="auto">
              <a:xfrm>
                <a:off x="2791539" y="3508689"/>
                <a:ext cx="1070116" cy="199074"/>
              </a:xfrm>
              <a:prstGeom prst="rect">
                <a:avLst/>
              </a:prstGeom>
              <a:solidFill>
                <a:srgbClr val="7F7F7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marL="89598" defTabSz="913691" fontAlgn="base">
                  <a:spcBef>
                    <a:spcPct val="0"/>
                  </a:spcBef>
                  <a:spcAft>
                    <a:spcPct val="0"/>
                  </a:spcAft>
                  <a:defRPr/>
                </a:pPr>
                <a:r>
                  <a:rPr lang="en-US" sz="784" kern="0" dirty="0">
                    <a:solidFill>
                      <a:srgbClr val="FFFFFF"/>
                    </a:solidFill>
                  </a:rPr>
                  <a:t>Username</a:t>
                </a:r>
              </a:p>
            </p:txBody>
          </p:sp>
        </p:grpSp>
      </p:grpSp>
      <p:grpSp>
        <p:nvGrpSpPr>
          <p:cNvPr id="181" name="Group 180"/>
          <p:cNvGrpSpPr/>
          <p:nvPr/>
        </p:nvGrpSpPr>
        <p:grpSpPr>
          <a:xfrm>
            <a:off x="6008546" y="999781"/>
            <a:ext cx="1487509" cy="1909048"/>
            <a:chOff x="3549729" y="1716049"/>
            <a:chExt cx="1754002" cy="2251061"/>
          </a:xfrm>
        </p:grpSpPr>
        <p:sp>
          <p:nvSpPr>
            <p:cNvPr id="182" name="Rectangle 181"/>
            <p:cNvSpPr/>
            <p:nvPr/>
          </p:nvSpPr>
          <p:spPr bwMode="auto">
            <a:xfrm>
              <a:off x="3549729" y="1716049"/>
              <a:ext cx="1754002" cy="22510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defTabSz="913605" fontAlgn="base">
                <a:lnSpc>
                  <a:spcPct val="90000"/>
                </a:lnSpc>
                <a:spcBef>
                  <a:spcPct val="0"/>
                </a:spcBef>
                <a:spcAft>
                  <a:spcPct val="0"/>
                </a:spcAft>
                <a:defRPr/>
              </a:pPr>
              <a:r>
                <a:rPr lang="en-US" sz="1567" kern="0" dirty="0">
                  <a:solidFill>
                    <a:srgbClr val="505050"/>
                  </a:solidFill>
                  <a:latin typeface="Segoe UI Light"/>
                </a:rPr>
                <a:t>Simple connection</a:t>
              </a:r>
            </a:p>
          </p:txBody>
        </p:sp>
        <p:grpSp>
          <p:nvGrpSpPr>
            <p:cNvPr id="183" name="Group 182"/>
            <p:cNvGrpSpPr/>
            <p:nvPr/>
          </p:nvGrpSpPr>
          <p:grpSpPr>
            <a:xfrm>
              <a:off x="3793287" y="2782574"/>
              <a:ext cx="1133465" cy="795030"/>
              <a:chOff x="3793287" y="2782574"/>
              <a:chExt cx="1133465" cy="795030"/>
            </a:xfrm>
          </p:grpSpPr>
          <p:sp>
            <p:nvSpPr>
              <p:cNvPr id="184" name="Freeform 31"/>
              <p:cNvSpPr>
                <a:spLocks noEditPoints="1"/>
              </p:cNvSpPr>
              <p:nvPr/>
            </p:nvSpPr>
            <p:spPr bwMode="auto">
              <a:xfrm rot="900000">
                <a:off x="4141161" y="3143756"/>
                <a:ext cx="520935" cy="43384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txBody>
              <a:bodyPr vert="horz" wrap="square" lIns="89604" tIns="44802" rIns="89604" bIns="44802" numCol="1" anchor="t" anchorCtr="0" compatLnSpc="1">
                <a:prstTxWarp prst="textNoShape">
                  <a:avLst/>
                </a:prstTxWarp>
              </a:bodyPr>
              <a:lstStyle/>
              <a:p>
                <a:pPr defTabSz="913722"/>
                <a:endParaRPr lang="en-US" sz="1371" kern="0">
                  <a:solidFill>
                    <a:srgbClr val="505050"/>
                  </a:solidFill>
                  <a:ea typeface="ＭＳ Ｐゴシック" charset="0"/>
                </a:endParaRPr>
              </a:p>
            </p:txBody>
          </p:sp>
          <p:grpSp>
            <p:nvGrpSpPr>
              <p:cNvPr id="185" name="Group 184"/>
              <p:cNvGrpSpPr/>
              <p:nvPr/>
            </p:nvGrpSpPr>
            <p:grpSpPr>
              <a:xfrm>
                <a:off x="3793287" y="2782574"/>
                <a:ext cx="1133465" cy="301163"/>
                <a:chOff x="8838017" y="3488861"/>
                <a:chExt cx="615550" cy="163552"/>
              </a:xfrm>
              <a:solidFill>
                <a:srgbClr val="7F7F7F"/>
              </a:solidFill>
            </p:grpSpPr>
            <p:sp>
              <p:nvSpPr>
                <p:cNvPr id="186" name="Freeform 131"/>
                <p:cNvSpPr>
                  <a:spLocks/>
                </p:cNvSpPr>
                <p:nvPr/>
              </p:nvSpPr>
              <p:spPr bwMode="black">
                <a:xfrm>
                  <a:off x="9204087" y="3492367"/>
                  <a:ext cx="249480" cy="160046"/>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lumMod val="65000"/>
                  </a:schemeClr>
                </a:solidFill>
                <a:ln>
                  <a:noFill/>
                </a:ln>
              </p:spPr>
              <p:txBody>
                <a:bodyPr vert="horz" wrap="square" lIns="80653" tIns="40326" rIns="80653" bIns="40326" numCol="1" anchor="t" anchorCtr="0" compatLnSpc="1">
                  <a:prstTxWarp prst="textNoShape">
                    <a:avLst/>
                  </a:prstTxWarp>
                </a:bodyPr>
                <a:lstStyle/>
                <a:p>
                  <a:pPr defTabSz="913009" fontAlgn="base">
                    <a:spcBef>
                      <a:spcPct val="0"/>
                    </a:spcBef>
                    <a:spcAft>
                      <a:spcPct val="0"/>
                    </a:spcAft>
                  </a:pPr>
                  <a:endParaRPr lang="en-US" sz="1175" kern="0">
                    <a:solidFill>
                      <a:srgbClr val="505050"/>
                    </a:solidFill>
                    <a:ea typeface="ＭＳ Ｐゴシック" charset="0"/>
                  </a:endParaRPr>
                </a:p>
              </p:txBody>
            </p:sp>
            <p:sp>
              <p:nvSpPr>
                <p:cNvPr id="187" name="Freeform 132"/>
                <p:cNvSpPr>
                  <a:spLocks/>
                </p:cNvSpPr>
                <p:nvPr/>
              </p:nvSpPr>
              <p:spPr bwMode="black">
                <a:xfrm>
                  <a:off x="8838017" y="3488861"/>
                  <a:ext cx="245111" cy="163551"/>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0653" tIns="40326" rIns="80653" bIns="40326" numCol="1" anchor="t" anchorCtr="0" compatLnSpc="1">
                  <a:prstTxWarp prst="textNoShape">
                    <a:avLst/>
                  </a:prstTxWarp>
                </a:bodyPr>
                <a:lstStyle/>
                <a:p>
                  <a:pPr defTabSz="913009" fontAlgn="base">
                    <a:spcBef>
                      <a:spcPct val="0"/>
                    </a:spcBef>
                    <a:spcAft>
                      <a:spcPct val="0"/>
                    </a:spcAft>
                  </a:pPr>
                  <a:endParaRPr lang="en-US" sz="1175" kern="0">
                    <a:solidFill>
                      <a:srgbClr val="505050"/>
                    </a:solidFill>
                    <a:ea typeface="ＭＳ Ｐゴシック" charset="0"/>
                  </a:endParaRPr>
                </a:p>
              </p:txBody>
            </p:sp>
          </p:grpSp>
        </p:grpSp>
      </p:grpSp>
      <p:grpSp>
        <p:nvGrpSpPr>
          <p:cNvPr id="188" name="Group 187"/>
          <p:cNvGrpSpPr/>
          <p:nvPr/>
        </p:nvGrpSpPr>
        <p:grpSpPr>
          <a:xfrm>
            <a:off x="4540919" y="3985661"/>
            <a:ext cx="3090764" cy="2820735"/>
            <a:chOff x="-109908" y="3577535"/>
            <a:chExt cx="3153637" cy="2878111"/>
          </a:xfrm>
        </p:grpSpPr>
        <p:grpSp>
          <p:nvGrpSpPr>
            <p:cNvPr id="189" name="Group 188"/>
            <p:cNvGrpSpPr/>
            <p:nvPr/>
          </p:nvGrpSpPr>
          <p:grpSpPr>
            <a:xfrm>
              <a:off x="657780" y="4081871"/>
              <a:ext cx="1446550" cy="1323565"/>
              <a:chOff x="2501656" y="3425981"/>
              <a:chExt cx="1199283" cy="1097328"/>
            </a:xfrm>
          </p:grpSpPr>
          <p:grpSp>
            <p:nvGrpSpPr>
              <p:cNvPr id="234" name="Group 233"/>
              <p:cNvGrpSpPr/>
              <p:nvPr/>
            </p:nvGrpSpPr>
            <p:grpSpPr>
              <a:xfrm>
                <a:off x="2501656" y="3425981"/>
                <a:ext cx="1098104" cy="1097328"/>
                <a:chOff x="13721177" y="6333144"/>
                <a:chExt cx="776180" cy="775633"/>
              </a:xfrm>
            </p:grpSpPr>
            <p:sp>
              <p:nvSpPr>
                <p:cNvPr id="245"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6"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7"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8"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9"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35" name="Group 234"/>
              <p:cNvGrpSpPr/>
              <p:nvPr/>
            </p:nvGrpSpPr>
            <p:grpSpPr>
              <a:xfrm>
                <a:off x="2933524" y="3467810"/>
                <a:ext cx="511794" cy="510807"/>
                <a:chOff x="13445955" y="6796212"/>
                <a:chExt cx="456988" cy="456109"/>
              </a:xfrm>
            </p:grpSpPr>
            <p:sp>
              <p:nvSpPr>
                <p:cNvPr id="241"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2"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3"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4"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36" name="Group 7"/>
              <p:cNvGrpSpPr>
                <a:grpSpLocks/>
              </p:cNvGrpSpPr>
              <p:nvPr/>
            </p:nvGrpSpPr>
            <p:grpSpPr bwMode="auto">
              <a:xfrm>
                <a:off x="3304795" y="3695801"/>
                <a:ext cx="396144" cy="396143"/>
                <a:chOff x="7857929" y="4717012"/>
                <a:chExt cx="1304516" cy="1314073"/>
              </a:xfrm>
            </p:grpSpPr>
            <p:sp>
              <p:nvSpPr>
                <p:cNvPr id="237"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38"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39"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0"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grpSp>
          <p:nvGrpSpPr>
            <p:cNvPr id="190" name="Group 189"/>
            <p:cNvGrpSpPr/>
            <p:nvPr/>
          </p:nvGrpSpPr>
          <p:grpSpPr>
            <a:xfrm>
              <a:off x="-109908" y="3577535"/>
              <a:ext cx="2829393" cy="1363153"/>
              <a:chOff x="-109908" y="3577535"/>
              <a:chExt cx="2829393" cy="1363153"/>
            </a:xfrm>
          </p:grpSpPr>
          <p:grpSp>
            <p:nvGrpSpPr>
              <p:cNvPr id="229" name="Group 228"/>
              <p:cNvGrpSpPr/>
              <p:nvPr/>
            </p:nvGrpSpPr>
            <p:grpSpPr>
              <a:xfrm>
                <a:off x="274953" y="3654279"/>
                <a:ext cx="2444532" cy="1286409"/>
                <a:chOff x="274112" y="3654283"/>
                <a:chExt cx="2444879" cy="1286587"/>
              </a:xfrm>
            </p:grpSpPr>
            <p:sp>
              <p:nvSpPr>
                <p:cNvPr id="232" name="Rectangle 231"/>
                <p:cNvSpPr/>
                <p:nvPr/>
              </p:nvSpPr>
              <p:spPr bwMode="auto">
                <a:xfrm>
                  <a:off x="274112" y="4482133"/>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buSzPct val="80000"/>
                  </a:pPr>
                  <a:r>
                    <a:rPr lang="en-US" sz="1370" kern="0" dirty="0">
                      <a:solidFill>
                        <a:schemeClr val="bg1"/>
                      </a:solidFill>
                    </a:rPr>
                    <a:t>Other </a:t>
                  </a:r>
                  <a:br>
                    <a:rPr lang="en-US" sz="1370" kern="0" dirty="0">
                      <a:solidFill>
                        <a:schemeClr val="bg1"/>
                      </a:solidFill>
                    </a:rPr>
                  </a:br>
                  <a:r>
                    <a:rPr lang="en-US" sz="1370" kern="0" dirty="0">
                      <a:solidFill>
                        <a:schemeClr val="bg1"/>
                      </a:solidFill>
                    </a:rPr>
                    <a:t>Directories</a:t>
                  </a:r>
                </a:p>
              </p:txBody>
            </p:sp>
            <p:sp>
              <p:nvSpPr>
                <p:cNvPr id="233" name="Rectangle 232"/>
                <p:cNvSpPr/>
                <p:nvPr/>
              </p:nvSpPr>
              <p:spPr>
                <a:xfrm>
                  <a:off x="632351" y="3654283"/>
                  <a:ext cx="1698924" cy="387449"/>
                </a:xfrm>
                <a:prstGeom prst="rect">
                  <a:avLst/>
                </a:prstGeom>
                <a:ln>
                  <a:noFill/>
                </a:ln>
              </p:spPr>
              <p:txBody>
                <a:bodyPr wrap="square" lIns="0" tIns="0" rIns="0" bIns="0" anchor="ctr">
                  <a:spAutoFit/>
                </a:bodyPr>
                <a:lstStyle/>
                <a:p>
                  <a:pPr defTabSz="895688" fontAlgn="base">
                    <a:lnSpc>
                      <a:spcPct val="90000"/>
                    </a:lnSpc>
                    <a:spcBef>
                      <a:spcPct val="0"/>
                    </a:spcBef>
                    <a:spcAft>
                      <a:spcPct val="0"/>
                    </a:spcAft>
                    <a:buSzPct val="80000"/>
                  </a:pPr>
                  <a:r>
                    <a:rPr lang="en-US" sz="1370" kern="0" dirty="0">
                      <a:solidFill>
                        <a:schemeClr val="bg1"/>
                      </a:solidFill>
                      <a:ea typeface="ＭＳ Ｐゴシック" charset="0"/>
                    </a:rPr>
                    <a:t>Windows Server</a:t>
                  </a:r>
                </a:p>
                <a:p>
                  <a:pPr defTabSz="895688" fontAlgn="base">
                    <a:lnSpc>
                      <a:spcPct val="90000"/>
                    </a:lnSpc>
                    <a:spcBef>
                      <a:spcPct val="0"/>
                    </a:spcBef>
                    <a:spcAft>
                      <a:spcPct val="0"/>
                    </a:spcAft>
                    <a:buSzPct val="80000"/>
                  </a:pPr>
                  <a:r>
                    <a:rPr lang="en-US" sz="1370" kern="0" dirty="0">
                      <a:solidFill>
                        <a:schemeClr val="bg1"/>
                      </a:solidFill>
                      <a:ea typeface="ＭＳ Ｐゴシック" charset="0"/>
                    </a:rPr>
                    <a:t>Active Directory</a:t>
                  </a:r>
                </a:p>
              </p:txBody>
            </p:sp>
          </p:grpSp>
          <p:pic>
            <p:nvPicPr>
              <p:cNvPr id="230" name="Picture 229"/>
              <p:cNvPicPr>
                <a:picLocks noChangeAspect="1"/>
              </p:cNvPicPr>
              <p:nvPr/>
            </p:nvPicPr>
            <p:blipFill>
              <a:blip r:embed="rId11"/>
              <a:stretch>
                <a:fillRect/>
              </a:stretch>
            </p:blipFill>
            <p:spPr>
              <a:xfrm>
                <a:off x="-109908" y="3577535"/>
                <a:ext cx="690146" cy="456857"/>
              </a:xfrm>
              <a:prstGeom prst="rect">
                <a:avLst/>
              </a:prstGeom>
            </p:spPr>
          </p:pic>
          <p:pic>
            <p:nvPicPr>
              <p:cNvPr id="231" name="Picture 230"/>
              <p:cNvPicPr>
                <a:picLocks noChangeAspect="1"/>
              </p:cNvPicPr>
              <p:nvPr/>
            </p:nvPicPr>
            <p:blipFill>
              <a:blip r:embed="rId12"/>
              <a:stretch>
                <a:fillRect/>
              </a:stretch>
            </p:blipFill>
            <p:spPr>
              <a:xfrm>
                <a:off x="44130" y="4267450"/>
                <a:ext cx="366507" cy="513929"/>
              </a:xfrm>
              <a:prstGeom prst="rect">
                <a:avLst/>
              </a:prstGeom>
            </p:spPr>
          </p:pic>
        </p:grpSp>
        <p:grpSp>
          <p:nvGrpSpPr>
            <p:cNvPr id="191" name="Group 190"/>
            <p:cNvGrpSpPr/>
            <p:nvPr/>
          </p:nvGrpSpPr>
          <p:grpSpPr>
            <a:xfrm>
              <a:off x="1341864" y="4194317"/>
              <a:ext cx="1701865" cy="2261329"/>
              <a:chOff x="1341864" y="4194317"/>
              <a:chExt cx="1701865" cy="2261329"/>
            </a:xfrm>
          </p:grpSpPr>
          <p:grpSp>
            <p:nvGrpSpPr>
              <p:cNvPr id="192" name="Group 191"/>
              <p:cNvGrpSpPr/>
              <p:nvPr/>
            </p:nvGrpSpPr>
            <p:grpSpPr>
              <a:xfrm>
                <a:off x="1638076" y="4194317"/>
                <a:ext cx="1286469" cy="1827789"/>
                <a:chOff x="4410437" y="5171160"/>
                <a:chExt cx="871461" cy="1238332"/>
              </a:xfrm>
            </p:grpSpPr>
            <p:sp>
              <p:nvSpPr>
                <p:cNvPr id="194"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5"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6"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7"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8"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9"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0"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1"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2"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3"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4"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5"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6"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7"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8"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9"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0"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1"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2"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3"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4"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5"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6"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7"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8"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9"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0"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1"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2"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3"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4"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5"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6"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7"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8"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grpSp>
          <p:sp>
            <p:nvSpPr>
              <p:cNvPr id="193" name="Rectangle 192"/>
              <p:cNvSpPr/>
              <p:nvPr/>
            </p:nvSpPr>
            <p:spPr bwMode="auto">
              <a:xfrm>
                <a:off x="1341864" y="5915020"/>
                <a:ext cx="1701865" cy="5406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567" kern="0" dirty="0">
                    <a:solidFill>
                      <a:schemeClr val="bg1"/>
                    </a:solidFill>
                    <a:latin typeface="Segoe UI Light"/>
                  </a:rPr>
                  <a:t>Your Data Center</a:t>
                </a:r>
              </a:p>
            </p:txBody>
          </p:sp>
        </p:grpSp>
      </p:grpSp>
      <p:grpSp>
        <p:nvGrpSpPr>
          <p:cNvPr id="250" name="Group 249"/>
          <p:cNvGrpSpPr/>
          <p:nvPr/>
        </p:nvGrpSpPr>
        <p:grpSpPr>
          <a:xfrm>
            <a:off x="6409424" y="2717096"/>
            <a:ext cx="4479381" cy="1420152"/>
            <a:chOff x="3885549" y="4315746"/>
            <a:chExt cx="4570497" cy="1449039"/>
          </a:xfrm>
        </p:grpSpPr>
        <p:grpSp>
          <p:nvGrpSpPr>
            <p:cNvPr id="251" name="Group 250"/>
            <p:cNvGrpSpPr/>
            <p:nvPr/>
          </p:nvGrpSpPr>
          <p:grpSpPr>
            <a:xfrm>
              <a:off x="5079169" y="4315746"/>
              <a:ext cx="1744885" cy="1095197"/>
              <a:chOff x="5084066" y="4315746"/>
              <a:chExt cx="1744885" cy="1095197"/>
            </a:xfrm>
          </p:grpSpPr>
          <p:grpSp>
            <p:nvGrpSpPr>
              <p:cNvPr id="253" name="Group 252"/>
              <p:cNvGrpSpPr/>
              <p:nvPr/>
            </p:nvGrpSpPr>
            <p:grpSpPr>
              <a:xfrm>
                <a:off x="5084066" y="4315746"/>
                <a:ext cx="1744885" cy="1095197"/>
                <a:chOff x="2658482" y="4315746"/>
                <a:chExt cx="1744885" cy="1095197"/>
              </a:xfrm>
            </p:grpSpPr>
            <p:grpSp>
              <p:nvGrpSpPr>
                <p:cNvPr id="255" name="Group 254"/>
                <p:cNvGrpSpPr/>
                <p:nvPr/>
              </p:nvGrpSpPr>
              <p:grpSpPr>
                <a:xfrm>
                  <a:off x="2658482" y="4315746"/>
                  <a:ext cx="1744885" cy="1095197"/>
                  <a:chOff x="2658482" y="4315746"/>
                  <a:chExt cx="1744885" cy="1095197"/>
                </a:xfrm>
              </p:grpSpPr>
              <p:pic>
                <p:nvPicPr>
                  <p:cNvPr id="257" name="Picture 256"/>
                  <p:cNvPicPr>
                    <a:picLocks noChangeAspect="1"/>
                  </p:cNvPicPr>
                  <p:nvPr/>
                </p:nvPicPr>
                <p:blipFill>
                  <a:blip r:embed="rId13"/>
                  <a:stretch>
                    <a:fillRect/>
                  </a:stretch>
                </p:blipFill>
                <p:spPr>
                  <a:xfrm>
                    <a:off x="2658482" y="4315746"/>
                    <a:ext cx="1621360" cy="1095197"/>
                  </a:xfrm>
                  <a:prstGeom prst="rect">
                    <a:avLst/>
                  </a:prstGeom>
                </p:spPr>
              </p:pic>
              <p:sp>
                <p:nvSpPr>
                  <p:cNvPr id="258" name="Oval 257"/>
                  <p:cNvSpPr/>
                  <p:nvPr/>
                </p:nvSpPr>
                <p:spPr bwMode="auto">
                  <a:xfrm>
                    <a:off x="3884302" y="4381186"/>
                    <a:ext cx="519065" cy="519063"/>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algn="ctr" defTabSz="913691" fontAlgn="base">
                      <a:spcBef>
                        <a:spcPct val="0"/>
                      </a:spcBef>
                      <a:spcAft>
                        <a:spcPct val="0"/>
                      </a:spcAft>
                      <a:defRPr/>
                    </a:pPr>
                    <a:endParaRPr lang="en-US" sz="1961" kern="0" dirty="0">
                      <a:solidFill>
                        <a:schemeClr val="bg1"/>
                      </a:solidFill>
                    </a:endParaRPr>
                  </a:p>
                </p:txBody>
              </p:sp>
            </p:grpSp>
            <p:sp>
              <p:nvSpPr>
                <p:cNvPr id="256" name="Freeform 255"/>
                <p:cNvSpPr>
                  <a:spLocks noEditPoints="1"/>
                </p:cNvSpPr>
                <p:nvPr/>
              </p:nvSpPr>
              <p:spPr bwMode="black">
                <a:xfrm>
                  <a:off x="4041930" y="4521595"/>
                  <a:ext cx="202089" cy="28031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3903">
                    <a:defRPr/>
                  </a:pPr>
                  <a:endParaRPr lang="en-US" sz="1766" kern="0" dirty="0">
                    <a:solidFill>
                      <a:schemeClr val="bg1"/>
                    </a:solidFill>
                    <a:ea typeface="ＭＳ Ｐゴシック" charset="0"/>
                  </a:endParaRPr>
                </a:p>
              </p:txBody>
            </p:sp>
          </p:grpSp>
          <p:pic>
            <p:nvPicPr>
              <p:cNvPr id="254" name="Picture 253"/>
              <p:cNvPicPr>
                <a:picLocks noChangeAspect="1"/>
              </p:cNvPicPr>
              <p:nvPr/>
            </p:nvPicPr>
            <p:blipFill>
              <a:blip r:embed="rId14"/>
              <a:stretch>
                <a:fillRect/>
              </a:stretch>
            </p:blipFill>
            <p:spPr>
              <a:xfrm>
                <a:off x="5575733" y="4596902"/>
                <a:ext cx="648263" cy="648263"/>
              </a:xfrm>
              <a:prstGeom prst="rect">
                <a:avLst/>
              </a:prstGeom>
            </p:spPr>
          </p:pic>
        </p:grpSp>
        <p:sp>
          <p:nvSpPr>
            <p:cNvPr id="252" name="TextBox 251"/>
            <p:cNvSpPr txBox="1"/>
            <p:nvPr/>
          </p:nvSpPr>
          <p:spPr>
            <a:xfrm>
              <a:off x="3885549" y="5487708"/>
              <a:ext cx="4570497" cy="277077"/>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961" kern="0" dirty="0">
                  <a:solidFill>
                    <a:schemeClr val="bg1"/>
                  </a:solidFill>
                  <a:latin typeface="Segoe UI Light"/>
                  <a:ea typeface="ＭＳ Ｐゴシック" charset="0"/>
                  <a:cs typeface="Segoe UI Semibold" panose="020B0702040204020203" pitchFamily="34" charset="0"/>
                </a:rPr>
                <a:t>Microsoft Azure Active Directory</a:t>
              </a:r>
            </a:p>
          </p:txBody>
        </p:sp>
      </p:grpSp>
      <p:cxnSp>
        <p:nvCxnSpPr>
          <p:cNvPr id="259" name="Straight Arrow Connector 258"/>
          <p:cNvCxnSpPr/>
          <p:nvPr/>
        </p:nvCxnSpPr>
        <p:spPr>
          <a:xfrm flipH="1">
            <a:off x="7270574" y="4142612"/>
            <a:ext cx="809286" cy="54673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8736198" y="4188072"/>
            <a:ext cx="994658" cy="60708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4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500"/>
                                        <p:tgtEl>
                                          <p:spTgt spid="18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wipe(left)">
                                      <p:cBhvr>
                                        <p:cTn id="15" dur="500"/>
                                        <p:tgtEl>
                                          <p:spTgt spid="1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0"/>
                                        </p:tgtEl>
                                        <p:attrNameLst>
                                          <p:attrName>style.visibility</p:attrName>
                                        </p:attrNameLst>
                                      </p:cBhvr>
                                      <p:to>
                                        <p:strVal val="visible"/>
                                      </p:to>
                                    </p:set>
                                    <p:animEffect transition="in" filter="fade">
                                      <p:cBhvr>
                                        <p:cTn id="19" dur="500"/>
                                        <p:tgtEl>
                                          <p:spTgt spid="25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fade">
                                      <p:cBhvr>
                                        <p:cTn id="23" dur="500"/>
                                        <p:tgtEl>
                                          <p:spTgt spid="18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wipe(down)">
                                      <p:cBhvr>
                                        <p:cTn id="27" dur="500"/>
                                        <p:tgtEl>
                                          <p:spTgt spid="25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500"/>
                                        <p:tgtEl>
                                          <p:spTgt spid="143"/>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60"/>
                                        </p:tgtEl>
                                        <p:attrNameLst>
                                          <p:attrName>style.visibility</p:attrName>
                                        </p:attrNameLst>
                                      </p:cBhvr>
                                      <p:to>
                                        <p:strVal val="visible"/>
                                      </p:to>
                                    </p:set>
                                    <p:animEffect transition="in" filter="wipe(down)">
                                      <p:cBhvr>
                                        <p:cTn id="35"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443792" y="974"/>
            <a:ext cx="7747343"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4" name="Text Placeholder 3"/>
          <p:cNvSpPr>
            <a:spLocks noGrp="1"/>
          </p:cNvSpPr>
          <p:nvPr>
            <p:ph type="body" sz="quarter" idx="14"/>
          </p:nvPr>
        </p:nvSpPr>
        <p:spPr>
          <a:xfrm>
            <a:off x="826394" y="1164892"/>
            <a:ext cx="2942911" cy="1578154"/>
          </a:xfrm>
        </p:spPr>
        <p:txBody>
          <a:bodyPr>
            <a:normAutofit lnSpcReduction="10000"/>
          </a:bodyPr>
          <a:lstStyle/>
          <a:p>
            <a:r>
              <a:rPr lang="en-US" dirty="0">
                <a:solidFill>
                  <a:srgbClr val="2F5597"/>
                </a:solidFill>
              </a:rPr>
              <a:t>New business</a:t>
            </a:r>
            <a:br>
              <a:rPr lang="en-US" dirty="0">
                <a:solidFill>
                  <a:srgbClr val="2F5597"/>
                </a:solidFill>
              </a:rPr>
            </a:br>
            <a:r>
              <a:rPr lang="en-US" dirty="0">
                <a:solidFill>
                  <a:srgbClr val="2F5597"/>
                </a:solidFill>
              </a:rPr>
              <a:t>applications</a:t>
            </a:r>
          </a:p>
        </p:txBody>
      </p:sp>
      <p:sp>
        <p:nvSpPr>
          <p:cNvPr id="20" name="Freeform 14"/>
          <p:cNvSpPr>
            <a:spLocks/>
          </p:cNvSpPr>
          <p:nvPr/>
        </p:nvSpPr>
        <p:spPr bwMode="auto">
          <a:xfrm>
            <a:off x="1999579" y="4607348"/>
            <a:ext cx="1266762" cy="1514605"/>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tx2">
              <a:lumMod val="40000"/>
              <a:lumOff val="6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1" name="Freeform 6"/>
          <p:cNvSpPr>
            <a:spLocks/>
          </p:cNvSpPr>
          <p:nvPr/>
        </p:nvSpPr>
        <p:spPr bwMode="auto">
          <a:xfrm>
            <a:off x="1999794" y="3142937"/>
            <a:ext cx="1438455" cy="1437315"/>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505427" y="3142937"/>
            <a:ext cx="1489130" cy="2978261"/>
            <a:chOff x="4214813" y="1756683"/>
            <a:chExt cx="2003425" cy="4006850"/>
          </a:xfrm>
          <a:solidFill>
            <a:schemeClr val="tx2">
              <a:lumMod val="20000"/>
              <a:lumOff val="80000"/>
            </a:schemeClr>
          </a:solidFill>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434115" y="3836211"/>
            <a:ext cx="1754907"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005695"/>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005695"/>
                </a:solidFill>
                <a:latin typeface="+mj-lt"/>
                <a:cs typeface="Segoe UI Semilight" panose="020B0402040204020203" pitchFamily="34" charset="0"/>
              </a:rPr>
              <a:t>50%</a:t>
            </a:r>
            <a:br>
              <a:rPr lang="en-US" sz="1175" kern="0" dirty="0">
                <a:solidFill>
                  <a:srgbClr val="005695"/>
                </a:solidFill>
                <a:latin typeface="+mj-lt"/>
                <a:cs typeface="Segoe UI Semilight" panose="020B0402040204020203" pitchFamily="34" charset="0"/>
              </a:rPr>
            </a:br>
            <a:r>
              <a:rPr lang="en-US" sz="1078" kern="0" dirty="0">
                <a:solidFill>
                  <a:srgbClr val="005695"/>
                </a:solidFill>
                <a:latin typeface="+mj-lt"/>
                <a:cs typeface="Segoe UI Semilight" panose="020B0402040204020203" pitchFamily="34" charset="0"/>
              </a:rPr>
              <a:t>App operations</a:t>
            </a:r>
            <a:endParaRPr lang="en-US" sz="882" kern="0" dirty="0">
              <a:solidFill>
                <a:srgbClr val="005695"/>
              </a:solidFill>
              <a:latin typeface="+mj-lt"/>
            </a:endParaRPr>
          </a:p>
          <a:p>
            <a:pPr algn="ctr" defTabSz="896328">
              <a:lnSpc>
                <a:spcPct val="90000"/>
              </a:lnSpc>
              <a:spcAft>
                <a:spcPts val="588"/>
              </a:spcAft>
            </a:pPr>
            <a:endParaRPr lang="en-US" sz="980" kern="0" dirty="0">
              <a:solidFill>
                <a:srgbClr val="005695"/>
              </a:solidFill>
              <a:latin typeface="+mj-lt"/>
            </a:endParaRPr>
          </a:p>
        </p:txBody>
      </p:sp>
      <p:sp>
        <p:nvSpPr>
          <p:cNvPr id="24" name="TextBox 23"/>
          <p:cNvSpPr txBox="1"/>
          <p:nvPr/>
        </p:nvSpPr>
        <p:spPr>
          <a:xfrm>
            <a:off x="2000279" y="3176134"/>
            <a:ext cx="1384553"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25%</a:t>
            </a:r>
            <a:br>
              <a:rPr lang="en-US" sz="1175"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Existing </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custom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grpSp>
        <p:nvGrpSpPr>
          <p:cNvPr id="2" name="Group 1"/>
          <p:cNvGrpSpPr/>
          <p:nvPr/>
        </p:nvGrpSpPr>
        <p:grpSpPr>
          <a:xfrm>
            <a:off x="2144796" y="4381097"/>
            <a:ext cx="1840299" cy="1269186"/>
            <a:chOff x="2764084" y="3889626"/>
            <a:chExt cx="2487410" cy="1686647"/>
          </a:xfrm>
          <a:effectLst/>
        </p:grpSpPr>
        <p:sp>
          <p:nvSpPr>
            <p:cNvPr id="19" name="Freeform 13"/>
            <p:cNvSpPr>
              <a:spLocks/>
            </p:cNvSpPr>
            <p:nvPr/>
          </p:nvSpPr>
          <p:spPr bwMode="auto">
            <a:xfrm>
              <a:off x="2764084" y="4219287"/>
              <a:ext cx="2470897" cy="1356986"/>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chemeClr val="accent1">
                <a:lumMod val="75000"/>
              </a:schemeClr>
            </a:solidFill>
            <a:ln>
              <a:noFill/>
            </a:ln>
            <a:effectLst/>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5" name="TextBox 24"/>
            <p:cNvSpPr txBox="1"/>
            <p:nvPr/>
          </p:nvSpPr>
          <p:spPr>
            <a:xfrm>
              <a:off x="3567694" y="3889626"/>
              <a:ext cx="1683800" cy="1558057"/>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371"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2353" kern="0" dirty="0">
                  <a:solidFill>
                    <a:srgbClr val="FFFFFF"/>
                  </a:solidFill>
                  <a:latin typeface="+mj-lt"/>
                  <a:cs typeface="Segoe UI Semilight" panose="020B0402040204020203" pitchFamily="34" charset="0"/>
                </a:rPr>
                <a:t>10%</a:t>
              </a:r>
              <a:br>
                <a:rPr lang="en-US" sz="1371"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New business apps</a:t>
              </a:r>
              <a:endParaRPr lang="en-US" sz="980" kern="0" dirty="0">
                <a:solidFill>
                  <a:sysClr val="windowText" lastClr="000000"/>
                </a:solidFill>
                <a:latin typeface="+mj-lt"/>
              </a:endParaRPr>
            </a:p>
            <a:p>
              <a:pPr algn="ctr" defTabSz="896328">
                <a:lnSpc>
                  <a:spcPct val="90000"/>
                </a:lnSpc>
                <a:spcAft>
                  <a:spcPts val="588"/>
                </a:spcAft>
              </a:pPr>
              <a:endParaRPr lang="en-US" sz="1078" kern="0" dirty="0">
                <a:gradFill>
                  <a:gsLst>
                    <a:gs pos="2917">
                      <a:schemeClr val="tx1"/>
                    </a:gs>
                    <a:gs pos="30000">
                      <a:schemeClr val="tx1"/>
                    </a:gs>
                  </a:gsLst>
                  <a:lin ang="5400000" scaled="0"/>
                </a:gradFill>
                <a:latin typeface="+mj-lt"/>
              </a:endParaRPr>
            </a:p>
          </p:txBody>
        </p:sp>
      </p:grpSp>
      <p:sp>
        <p:nvSpPr>
          <p:cNvPr id="26" name="TextBox 25"/>
          <p:cNvSpPr txBox="1"/>
          <p:nvPr/>
        </p:nvSpPr>
        <p:spPr>
          <a:xfrm>
            <a:off x="1883289" y="4907774"/>
            <a:ext cx="1210881" cy="1065477"/>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17" name="Rectangle 16"/>
          <p:cNvSpPr/>
          <p:nvPr/>
        </p:nvSpPr>
        <p:spPr bwMode="auto">
          <a:xfrm>
            <a:off x="4754773" y="3918519"/>
            <a:ext cx="7093281" cy="7295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30" numCol="1" spcCol="0" rtlCol="0" fromWordArt="0" anchor="ctr" anchorCtr="0" forceAA="0" compatLnSpc="1">
            <a:prstTxWarp prst="textNoShape">
              <a:avLst/>
            </a:prstTxWarp>
            <a:noAutofit/>
          </a:bodyPr>
          <a:lstStyle/>
          <a:p>
            <a:pPr defTabSz="914043" fontAlgn="base">
              <a:lnSpc>
                <a:spcPct val="90000"/>
              </a:lnSpc>
              <a:spcBef>
                <a:spcPct val="0"/>
              </a:spcBef>
              <a:spcAft>
                <a:spcPts val="1175"/>
              </a:spcAft>
            </a:pP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Move up the stack – to </a:t>
            </a:r>
            <a:r>
              <a:rPr lang="en-US" sz="1766" kern="0" dirty="0" err="1">
                <a:solidFill>
                  <a:schemeClr val="bg1"/>
                </a:solidFill>
                <a:latin typeface="Segoe UI" panose="020B0502040204020203" pitchFamily="34" charset="0"/>
                <a:ea typeface="Segoe UI" panose="020B0502040204020203" pitchFamily="34" charset="0"/>
                <a:cs typeface="Segoe UI" panose="020B0502040204020203" pitchFamily="34" charset="0"/>
              </a:rPr>
              <a:t>PaaS</a:t>
            </a: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 – as much a cultural shift as a technology shift</a:t>
            </a:r>
          </a:p>
        </p:txBody>
      </p:sp>
      <p:sp>
        <p:nvSpPr>
          <p:cNvPr id="18" name="Isosceles Triangle 17"/>
          <p:cNvSpPr/>
          <p:nvPr/>
        </p:nvSpPr>
        <p:spPr bwMode="auto">
          <a:xfrm rot="5400000">
            <a:off x="4280926" y="4034170"/>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29" name="Rectangle 28"/>
          <p:cNvSpPr/>
          <p:nvPr/>
        </p:nvSpPr>
        <p:spPr bwMode="auto">
          <a:xfrm>
            <a:off x="4754773" y="5111906"/>
            <a:ext cx="7093281" cy="6370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pP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Azure handles resilience, servicing, management</a:t>
            </a:r>
          </a:p>
        </p:txBody>
      </p:sp>
      <p:sp>
        <p:nvSpPr>
          <p:cNvPr id="30" name="Isosceles Triangle 29"/>
          <p:cNvSpPr/>
          <p:nvPr/>
        </p:nvSpPr>
        <p:spPr bwMode="auto">
          <a:xfrm rot="5400000">
            <a:off x="4280926" y="5227558"/>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1" name="Rectangle 30"/>
          <p:cNvSpPr/>
          <p:nvPr/>
        </p:nvSpPr>
        <p:spPr bwMode="auto">
          <a:xfrm>
            <a:off x="4754773" y="5980790"/>
            <a:ext cx="7093281" cy="6370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pP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Shift to Optimization from deployment/ops</a:t>
            </a:r>
          </a:p>
        </p:txBody>
      </p:sp>
      <p:sp>
        <p:nvSpPr>
          <p:cNvPr id="32" name="Isosceles Triangle 31"/>
          <p:cNvSpPr/>
          <p:nvPr/>
        </p:nvSpPr>
        <p:spPr bwMode="auto">
          <a:xfrm rot="5400000">
            <a:off x="4280926" y="6096442"/>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5171861" y="202265"/>
            <a:ext cx="6291205" cy="3514963"/>
          </a:xfrm>
          <a:prstGeom prst="rect">
            <a:avLst/>
          </a:prstGeom>
        </p:spPr>
      </p:pic>
    </p:spTree>
    <p:extLst>
      <p:ext uri="{BB962C8B-B14F-4D97-AF65-F5344CB8AC3E}">
        <p14:creationId xmlns:p14="http://schemas.microsoft.com/office/powerpoint/2010/main" val="1748640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P spid="30" grpId="0" animBg="1"/>
      <p:bldP spid="31"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685281" y="974"/>
            <a:ext cx="7505853"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6" name="Text Placeholder 5"/>
          <p:cNvSpPr>
            <a:spLocks noGrp="1"/>
          </p:cNvSpPr>
          <p:nvPr>
            <p:ph type="body" sz="quarter" idx="14"/>
          </p:nvPr>
        </p:nvSpPr>
        <p:spPr>
          <a:xfrm>
            <a:off x="826394" y="1164893"/>
            <a:ext cx="3288521" cy="1741316"/>
          </a:xfrm>
        </p:spPr>
        <p:txBody>
          <a:bodyPr>
            <a:normAutofit/>
          </a:bodyPr>
          <a:lstStyle/>
          <a:p>
            <a:r>
              <a:rPr lang="en-US" dirty="0">
                <a:solidFill>
                  <a:srgbClr val="2F5597"/>
                </a:solidFill>
              </a:rPr>
              <a:t>Existing custom apps</a:t>
            </a:r>
          </a:p>
        </p:txBody>
      </p:sp>
      <p:sp>
        <p:nvSpPr>
          <p:cNvPr id="18" name="Freeform 13"/>
          <p:cNvSpPr>
            <a:spLocks/>
          </p:cNvSpPr>
          <p:nvPr/>
        </p:nvSpPr>
        <p:spPr bwMode="auto">
          <a:xfrm>
            <a:off x="2053955" y="4666175"/>
            <a:ext cx="1516985" cy="833109"/>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chemeClr val="tx2">
              <a:lumMod val="40000"/>
              <a:lumOff val="6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19" name="Freeform 14"/>
          <p:cNvSpPr>
            <a:spLocks/>
          </p:cNvSpPr>
          <p:nvPr/>
        </p:nvSpPr>
        <p:spPr bwMode="auto">
          <a:xfrm>
            <a:off x="2075663" y="4690335"/>
            <a:ext cx="1254625" cy="1433478"/>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508835" y="2967571"/>
            <a:ext cx="1578121" cy="3156242"/>
            <a:chOff x="4214813" y="1756683"/>
            <a:chExt cx="2003425" cy="4006850"/>
          </a:xfrm>
          <a:solidFill>
            <a:schemeClr val="accent6"/>
          </a:solidFill>
        </p:grpSpPr>
        <p:sp>
          <p:nvSpPr>
            <p:cNvPr id="28"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solidFill>
              <a:schemeClr val="tx2">
                <a:lumMod val="60000"/>
                <a:lumOff val="4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30"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solidFill>
              <a:schemeClr val="tx2">
                <a:lumMod val="60000"/>
                <a:lumOff val="4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453843" y="3804570"/>
            <a:ext cx="1754907"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50%</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App operations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grpSp>
        <p:nvGrpSpPr>
          <p:cNvPr id="2" name="Group 1"/>
          <p:cNvGrpSpPr/>
          <p:nvPr/>
        </p:nvGrpSpPr>
        <p:grpSpPr>
          <a:xfrm>
            <a:off x="2182512" y="2545282"/>
            <a:ext cx="2020316" cy="2018715"/>
            <a:chOff x="2800807" y="2124636"/>
            <a:chExt cx="2240168" cy="2238393"/>
          </a:xfrm>
          <a:effectLst/>
        </p:grpSpPr>
        <p:sp>
          <p:nvSpPr>
            <p:cNvPr id="21" name="Freeform 6"/>
            <p:cNvSpPr>
              <a:spLocks/>
            </p:cNvSpPr>
            <p:nvPr/>
          </p:nvSpPr>
          <p:spPr bwMode="auto">
            <a:xfrm>
              <a:off x="2800807" y="2124636"/>
              <a:ext cx="2240168" cy="2238393"/>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accent1">
                <a:lumMod val="50000"/>
              </a:schemeClr>
            </a:solidFill>
            <a:ln>
              <a:noFill/>
            </a:ln>
            <a:effectLst/>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4" name="TextBox 23"/>
            <p:cNvSpPr txBox="1"/>
            <p:nvPr/>
          </p:nvSpPr>
          <p:spPr>
            <a:xfrm>
              <a:off x="3017079" y="2707302"/>
              <a:ext cx="1412517" cy="1558058"/>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766"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3137" kern="0" dirty="0">
                  <a:solidFill>
                    <a:srgbClr val="FFFFFF"/>
                  </a:solidFill>
                  <a:latin typeface="+mj-lt"/>
                  <a:cs typeface="Segoe UI Semilight" panose="020B0402040204020203" pitchFamily="34" charset="0"/>
                </a:rPr>
                <a:t>25%</a:t>
              </a:r>
              <a:br>
                <a:rPr lang="en-US" sz="1766" kern="0" dirty="0">
                  <a:solidFill>
                    <a:srgbClr val="FFFFFF"/>
                  </a:solidFill>
                  <a:latin typeface="+mj-lt"/>
                  <a:cs typeface="Segoe UI Semilight" panose="020B0402040204020203" pitchFamily="34" charset="0"/>
                </a:rPr>
              </a:br>
              <a:r>
                <a:rPr lang="en-US" sz="1766" kern="0" dirty="0">
                  <a:solidFill>
                    <a:srgbClr val="FFFFFF"/>
                  </a:solidFill>
                  <a:latin typeface="+mj-lt"/>
                  <a:cs typeface="Segoe UI Semilight" panose="020B0402040204020203" pitchFamily="34" charset="0"/>
                </a:rPr>
                <a:t>Existing </a:t>
              </a:r>
              <a:r>
                <a:rPr lang="en-US" sz="1567" kern="0" dirty="0">
                  <a:solidFill>
                    <a:srgbClr val="FFFFFF"/>
                  </a:solidFill>
                  <a:latin typeface="+mj-lt"/>
                  <a:cs typeface="Segoe UI Semilight" panose="020B0402040204020203" pitchFamily="34" charset="0"/>
                </a:rPr>
                <a:t>custom apps</a:t>
              </a:r>
              <a:endParaRPr lang="en-US" sz="1078" kern="0" dirty="0">
                <a:solidFill>
                  <a:sysClr val="windowText" lastClr="000000"/>
                </a:solidFill>
                <a:latin typeface="+mj-lt"/>
              </a:endParaRPr>
            </a:p>
            <a:p>
              <a:pPr algn="ctr" defTabSz="896328">
                <a:lnSpc>
                  <a:spcPct val="90000"/>
                </a:lnSpc>
                <a:spcAft>
                  <a:spcPts val="588"/>
                </a:spcAft>
              </a:pPr>
              <a:endParaRPr lang="en-US" sz="1371" kern="0" dirty="0">
                <a:gradFill>
                  <a:gsLst>
                    <a:gs pos="2917">
                      <a:schemeClr val="tx1"/>
                    </a:gs>
                    <a:gs pos="30000">
                      <a:schemeClr val="tx1"/>
                    </a:gs>
                  </a:gsLst>
                  <a:lin ang="5400000" scaled="0"/>
                </a:gradFill>
                <a:latin typeface="+mj-lt"/>
              </a:endParaRPr>
            </a:p>
          </p:txBody>
        </p:sp>
      </p:grpSp>
      <p:sp>
        <p:nvSpPr>
          <p:cNvPr id="25" name="TextBox 24"/>
          <p:cNvSpPr txBox="1"/>
          <p:nvPr/>
        </p:nvSpPr>
        <p:spPr>
          <a:xfrm>
            <a:off x="2440859" y="4437684"/>
            <a:ext cx="1341452" cy="998575"/>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10%</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New business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sp>
        <p:nvSpPr>
          <p:cNvPr id="27" name="TextBox 26"/>
          <p:cNvSpPr txBox="1"/>
          <p:nvPr/>
        </p:nvSpPr>
        <p:spPr>
          <a:xfrm>
            <a:off x="2053955" y="4968063"/>
            <a:ext cx="1112206" cy="104989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3" name="Rectangle 2"/>
          <p:cNvSpPr/>
          <p:nvPr/>
        </p:nvSpPr>
        <p:spPr bwMode="auto">
          <a:xfrm>
            <a:off x="4944959" y="444303"/>
            <a:ext cx="7093281" cy="6553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fontAlgn="base">
              <a:lnSpc>
                <a:spcPct val="90000"/>
              </a:lnSpc>
              <a:spcBef>
                <a:spcPct val="0"/>
              </a:spcBef>
              <a:spcAft>
                <a:spcPct val="0"/>
              </a:spcAft>
            </a:pPr>
            <a:r>
              <a:rPr lang="en-US" sz="2353" kern="0" dirty="0">
                <a:solidFill>
                  <a:schemeClr val="bg1"/>
                </a:solidFill>
                <a:latin typeface="Segoe UI" panose="020B0502040204020203" pitchFamily="34" charset="0"/>
                <a:ea typeface="Segoe UI" panose="020B0502040204020203" pitchFamily="34" charset="0"/>
                <a:cs typeface="Segoe UI" panose="020B0502040204020203" pitchFamily="34" charset="0"/>
              </a:rPr>
              <a:t>In General – Follow the 6 R’s for Cloud Integration</a:t>
            </a:r>
          </a:p>
        </p:txBody>
      </p:sp>
      <p:sp>
        <p:nvSpPr>
          <p:cNvPr id="5" name="Isosceles Triangle 4"/>
          <p:cNvSpPr/>
          <p:nvPr/>
        </p:nvSpPr>
        <p:spPr bwMode="auto">
          <a:xfrm rot="5400000">
            <a:off x="4471111" y="559955"/>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3" name="Rectangle 32"/>
          <p:cNvSpPr/>
          <p:nvPr/>
        </p:nvSpPr>
        <p:spPr bwMode="auto">
          <a:xfrm>
            <a:off x="4944959" y="1458940"/>
            <a:ext cx="7093281" cy="17134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30" numCol="1" spcCol="0" rtlCol="0" fromWordArt="0" anchor="t" anchorCtr="0" forceAA="0" compatLnSpc="1">
            <a:prstTxWarp prst="textNoShape">
              <a:avLst/>
            </a:prstTxWarp>
            <a:noAutofit/>
          </a:bodyPr>
          <a:lstStyle/>
          <a:p>
            <a:pPr defTabSz="914043" fontAlgn="base">
              <a:lnSpc>
                <a:spcPct val="90000"/>
              </a:lnSpc>
              <a:spcBef>
                <a:spcPct val="0"/>
              </a:spcBef>
              <a:spcAft>
                <a:spcPts val="1175"/>
              </a:spcAft>
            </a:pPr>
            <a:r>
              <a:rPr lang="en-US" sz="1766" kern="0" dirty="0">
                <a:solidFill>
                  <a:schemeClr val="bg1"/>
                </a:solidFill>
                <a:latin typeface="Segoe UI" panose="020B0502040204020203" pitchFamily="34" charset="0"/>
                <a:ea typeface="Segoe UI" pitchFamily="34" charset="0"/>
                <a:cs typeface="Segoe UI" panose="020B0502040204020203" pitchFamily="34" charset="0"/>
              </a:rPr>
              <a:t>High-value investments:</a:t>
            </a:r>
          </a:p>
          <a:p>
            <a:pPr marL="448164" indent="-448164" defTabSz="914043" fontAlgn="base">
              <a:lnSpc>
                <a:spcPct val="90000"/>
              </a:lnSpc>
              <a:spcBef>
                <a:spcPct val="0"/>
              </a:spcBef>
              <a:spcAft>
                <a:spcPts val="1175"/>
              </a:spcAft>
              <a:buFontTx/>
              <a:buAutoNum type="arabicPeriod"/>
            </a:pPr>
            <a:r>
              <a:rPr lang="en-US" sz="1766" kern="0" dirty="0">
                <a:solidFill>
                  <a:schemeClr val="bg1"/>
                </a:solidFill>
                <a:latin typeface="Segoe UI" panose="020B0502040204020203" pitchFamily="34" charset="0"/>
                <a:ea typeface="Segoe UI" pitchFamily="34" charset="0"/>
                <a:cs typeface="Segoe UI" panose="020B0502040204020203" pitchFamily="34" charset="0"/>
              </a:rPr>
              <a:t>High Burst/HPC – Expensive, Capacity Constrained Easily Virtualized Apps…  HPC Pack, Azure Batch, HPC Hardware</a:t>
            </a:r>
          </a:p>
          <a:p>
            <a:pPr marL="448164" indent="-448164" defTabSz="914043" fontAlgn="base">
              <a:lnSpc>
                <a:spcPct val="90000"/>
              </a:lnSpc>
              <a:spcBef>
                <a:spcPct val="0"/>
              </a:spcBef>
              <a:spcAft>
                <a:spcPts val="1175"/>
              </a:spcAft>
              <a:buFontTx/>
              <a:buAutoNum type="arabicPeriod"/>
            </a:pPr>
            <a:r>
              <a:rPr lang="en-US" sz="1766" kern="0" dirty="0">
                <a:solidFill>
                  <a:schemeClr val="bg1"/>
                </a:solidFill>
                <a:latin typeface="Segoe UI" panose="020B0502040204020203" pitchFamily="34" charset="0"/>
                <a:ea typeface="Segoe UI" pitchFamily="34" charset="0"/>
                <a:cs typeface="Segoe UI" panose="020B0502040204020203" pitchFamily="34" charset="0"/>
              </a:rPr>
              <a:t>EOL Hardware – Reduce DC footprint -&gt; Azure Virtual Machines</a:t>
            </a:r>
          </a:p>
        </p:txBody>
      </p:sp>
      <p:sp>
        <p:nvSpPr>
          <p:cNvPr id="34" name="Isosceles Triangle 33"/>
          <p:cNvSpPr/>
          <p:nvPr/>
        </p:nvSpPr>
        <p:spPr bwMode="auto">
          <a:xfrm rot="5400000">
            <a:off x="4471111" y="1574592"/>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264636" y="3492119"/>
            <a:ext cx="4926498" cy="3354378"/>
          </a:xfrm>
          <a:prstGeom prst="rect">
            <a:avLst/>
          </a:prstGeom>
        </p:spPr>
      </p:pic>
      <p:sp>
        <p:nvSpPr>
          <p:cNvPr id="267" name="Text Placeholder 9"/>
          <p:cNvSpPr txBox="1">
            <a:spLocks/>
          </p:cNvSpPr>
          <p:nvPr/>
        </p:nvSpPr>
        <p:spPr>
          <a:xfrm>
            <a:off x="4778228" y="3927406"/>
            <a:ext cx="3024942" cy="3051331"/>
          </a:xfrm>
          <a:prstGeom prst="rect">
            <a:avLst/>
          </a:prstGeom>
        </p:spPr>
        <p:txBody>
          <a:bodyPr lIns="179259" tIns="143407" rIns="179259" bIns="143407"/>
          <a:lstStyle>
            <a:lvl1pPr marL="233149" indent="-233149" algn="l" defTabSz="932597" rtl="0" eaLnBrk="1" latinLnBrk="0" hangingPunct="1">
              <a:lnSpc>
                <a:spcPct val="90000"/>
              </a:lnSpc>
              <a:spcBef>
                <a:spcPts val="1020"/>
              </a:spcBef>
              <a:buFont typeface="Arial" panose="020B0604020202020204" pitchFamily="34" charset="0"/>
              <a:buChar char="•"/>
              <a:defRPr sz="3600"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00"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00"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defTabSz="914165">
              <a:buNone/>
            </a:pPr>
            <a:r>
              <a:rPr lang="en-US" sz="1567" dirty="0">
                <a:latin typeface="+mj-lt"/>
              </a:rPr>
              <a:t>Cloud-enable apps</a:t>
            </a:r>
          </a:p>
          <a:p>
            <a:pPr marL="0" lvl="1" indent="0" defTabSz="914165">
              <a:spcAft>
                <a:spcPts val="588"/>
              </a:spcAft>
              <a:buNone/>
            </a:pPr>
            <a:r>
              <a:rPr lang="en-US" sz="1078" dirty="0"/>
              <a:t>Run the applications you use on workstations and clusters today</a:t>
            </a:r>
          </a:p>
          <a:p>
            <a:pPr marL="0" indent="0" defTabSz="914165">
              <a:buNone/>
            </a:pPr>
            <a:r>
              <a:rPr lang="en-US" sz="1567" dirty="0">
                <a:latin typeface="+mj-lt"/>
              </a:rPr>
              <a:t>Run at scale</a:t>
            </a:r>
          </a:p>
          <a:p>
            <a:pPr marL="0" lvl="1" indent="0" defTabSz="914165">
              <a:spcAft>
                <a:spcPts val="588"/>
              </a:spcAft>
              <a:buNone/>
            </a:pPr>
            <a:r>
              <a:rPr lang="en-US" sz="1078" dirty="0"/>
              <a:t>Batch takes care of starting a pool </a:t>
            </a:r>
            <a:br>
              <a:rPr lang="en-US" sz="1078" dirty="0"/>
            </a:br>
            <a:r>
              <a:rPr lang="en-US" sz="1078" dirty="0"/>
              <a:t>of compute VMs for you when </a:t>
            </a:r>
            <a:br>
              <a:rPr lang="en-US" sz="1078" dirty="0"/>
            </a:br>
            <a:r>
              <a:rPr lang="en-US" sz="1078" dirty="0"/>
              <a:t>you’re ready to run a job</a:t>
            </a:r>
            <a:endParaRPr lang="en-US" sz="1078" dirty="0">
              <a:latin typeface="Segoe UI Light"/>
            </a:endParaRPr>
          </a:p>
          <a:p>
            <a:pPr marL="0" indent="0" defTabSz="914165">
              <a:buNone/>
            </a:pPr>
            <a:r>
              <a:rPr lang="en-US" sz="1567" dirty="0">
                <a:latin typeface="+mj-lt"/>
              </a:rPr>
              <a:t>Manage delivery</a:t>
            </a:r>
          </a:p>
          <a:p>
            <a:pPr marL="0" lvl="1" indent="0" defTabSz="914165">
              <a:spcAft>
                <a:spcPts val="588"/>
              </a:spcAft>
              <a:buNone/>
            </a:pPr>
            <a:r>
              <a:rPr lang="en-US" sz="1078" dirty="0"/>
              <a:t>Manage who can access it, how </a:t>
            </a:r>
            <a:br>
              <a:rPr lang="en-US" sz="1078" dirty="0"/>
            </a:br>
            <a:r>
              <a:rPr lang="en-US" sz="1078" dirty="0"/>
              <a:t>many resources they can use, and ensure requirements such as encryption are met</a:t>
            </a:r>
          </a:p>
        </p:txBody>
      </p:sp>
    </p:spTree>
    <p:extLst>
      <p:ext uri="{BB962C8B-B14F-4D97-AF65-F5344CB8AC3E}">
        <p14:creationId xmlns:p14="http://schemas.microsoft.com/office/powerpoint/2010/main" val="2672868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3">
                                            <p:bg/>
                                          </p:spTgt>
                                        </p:tgtEl>
                                        <p:attrNameLst>
                                          <p:attrName>style.visibility</p:attrName>
                                        </p:attrNameLst>
                                      </p:cBhvr>
                                      <p:to>
                                        <p:strVal val="visible"/>
                                      </p:to>
                                    </p:set>
                                    <p:animEffect transition="in" filter="wipe(left)">
                                      <p:cBhvr>
                                        <p:cTn id="23" dur="500"/>
                                        <p:tgtEl>
                                          <p:spTgt spid="33">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
                                            <p:txEl>
                                              <p:pRg st="0" end="0"/>
                                            </p:txEl>
                                          </p:spTgt>
                                        </p:tgtEl>
                                        <p:attrNameLst>
                                          <p:attrName>style.visibility</p:attrName>
                                        </p:attrNameLst>
                                      </p:cBhvr>
                                      <p:to>
                                        <p:strVal val="visible"/>
                                      </p:to>
                                    </p:set>
                                    <p:animEffect transition="in" filter="wipe(left)">
                                      <p:cBhvr>
                                        <p:cTn id="28" dur="500"/>
                                        <p:tgtEl>
                                          <p:spTgt spid="3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animEffect transition="in" filter="wipe(left)">
                                      <p:cBhvr>
                                        <p:cTn id="33" dur="500"/>
                                        <p:tgtEl>
                                          <p:spTgt spid="33">
                                            <p:txEl>
                                              <p:pRg st="1" end="1"/>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67"/>
                                        </p:tgtEl>
                                        <p:attrNameLst>
                                          <p:attrName>style.visibility</p:attrName>
                                        </p:attrNameLst>
                                      </p:cBhvr>
                                      <p:to>
                                        <p:strVal val="visible"/>
                                      </p:to>
                                    </p:set>
                                    <p:animEffect transition="in" filter="fade">
                                      <p:cBhvr>
                                        <p:cTn id="41" dur="500"/>
                                        <p:tgtEl>
                                          <p:spTgt spid="26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3">
                                            <p:txEl>
                                              <p:pRg st="2" end="2"/>
                                            </p:txEl>
                                          </p:spTgt>
                                        </p:tgtEl>
                                        <p:attrNameLst>
                                          <p:attrName>style.visibility</p:attrName>
                                        </p:attrNameLst>
                                      </p:cBhvr>
                                      <p:to>
                                        <p:strVal val="visible"/>
                                      </p:to>
                                    </p:set>
                                    <p:animEffect transition="in" filter="wipe(left)">
                                      <p:cBhvr>
                                        <p:cTn id="46"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5" grpId="0" animBg="1"/>
      <p:bldP spid="33" grpId="0" uiExpand="1" build="p" animBg="1"/>
      <p:bldP spid="34" grpId="0" animBg="1"/>
      <p:bldP spid="267"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269240" y="2084173"/>
            <a:ext cx="11653523" cy="1161921"/>
          </a:xfrm>
        </p:spPr>
        <p:txBody>
          <a:bodyPr/>
          <a:lstStyle/>
          <a:p>
            <a:r>
              <a:rPr lang="en-US" dirty="0"/>
              <a:t>Readiness</a:t>
            </a:r>
          </a:p>
        </p:txBody>
      </p:sp>
    </p:spTree>
    <p:extLst>
      <p:ext uri="{BB962C8B-B14F-4D97-AF65-F5344CB8AC3E}">
        <p14:creationId xmlns:p14="http://schemas.microsoft.com/office/powerpoint/2010/main" val="24424127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99523" y="-1576037"/>
            <a:ext cx="12811020" cy="9576497"/>
          </a:xfrm>
          <a:prstGeom prst="rect">
            <a:avLst/>
          </a:prstGeom>
        </p:spPr>
      </p:pic>
      <p:sp>
        <p:nvSpPr>
          <p:cNvPr id="11" name="TextBox 10"/>
          <p:cNvSpPr txBox="1"/>
          <p:nvPr/>
        </p:nvSpPr>
        <p:spPr>
          <a:xfrm>
            <a:off x="8639295" y="-1553395"/>
            <a:ext cx="2487579" cy="363946"/>
          </a:xfrm>
          <a:prstGeom prst="rect">
            <a:avLst/>
          </a:prstGeom>
          <a:noFill/>
        </p:spPr>
        <p:txBody>
          <a:bodyPr wrap="square" rtlCol="0">
            <a:spAutoFit/>
          </a:bodyPr>
          <a:lstStyle/>
          <a:p>
            <a:r>
              <a:rPr lang="en-US" sz="1765" dirty="0"/>
              <a:t>Option 2</a:t>
            </a:r>
          </a:p>
        </p:txBody>
      </p:sp>
      <p:sp>
        <p:nvSpPr>
          <p:cNvPr id="14" name="Title 1"/>
          <p:cNvSpPr>
            <a:spLocks noGrp="1"/>
          </p:cNvSpPr>
          <p:nvPr>
            <p:ph type="title"/>
          </p:nvPr>
        </p:nvSpPr>
        <p:spPr>
          <a:xfrm>
            <a:off x="2847496" y="5310953"/>
            <a:ext cx="11084561" cy="1325376"/>
          </a:xfrm>
        </p:spPr>
        <p:txBody>
          <a:bodyPr anchor="ctr">
            <a:normAutofit/>
          </a:bodyPr>
          <a:lstStyle/>
          <a:p>
            <a:pPr algn="ctr"/>
            <a:r>
              <a:rPr lang="en-US" sz="4313" dirty="0">
                <a:solidFill>
                  <a:schemeClr val="bg1"/>
                </a:solidFill>
              </a:rPr>
              <a:t>The cloud is changing the world</a:t>
            </a:r>
          </a:p>
        </p:txBody>
      </p:sp>
    </p:spTree>
    <p:extLst>
      <p:ext uri="{BB962C8B-B14F-4D97-AF65-F5344CB8AC3E}">
        <p14:creationId xmlns:p14="http://schemas.microsoft.com/office/powerpoint/2010/main" val="4134656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5769D9-A6D1-408E-AD7C-8D95FDB99449}"/>
              </a:ext>
            </a:extLst>
          </p:cNvPr>
          <p:cNvSpPr/>
          <p:nvPr/>
        </p:nvSpPr>
        <p:spPr>
          <a:xfrm>
            <a:off x="0" y="1"/>
            <a:ext cx="435363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13939" y="348713"/>
            <a:ext cx="3125758" cy="3782684"/>
          </a:xfrm>
        </p:spPr>
        <p:txBody>
          <a:bodyPr>
            <a:normAutofit/>
          </a:bodyPr>
          <a:lstStyle/>
          <a:p>
            <a:r>
              <a:rPr lang="en-US" dirty="0">
                <a:solidFill>
                  <a:schemeClr val="bg1"/>
                </a:solidFill>
              </a:rPr>
              <a:t>What can </a:t>
            </a:r>
            <a:br>
              <a:rPr lang="en-US" dirty="0">
                <a:solidFill>
                  <a:schemeClr val="bg1"/>
                </a:solidFill>
              </a:rPr>
            </a:br>
            <a:r>
              <a:rPr lang="en-US" dirty="0">
                <a:solidFill>
                  <a:schemeClr val="bg1"/>
                </a:solidFill>
              </a:rPr>
              <a:t>we do </a:t>
            </a:r>
            <a:br>
              <a:rPr lang="en-US" dirty="0">
                <a:solidFill>
                  <a:schemeClr val="bg1"/>
                </a:solidFill>
              </a:rPr>
            </a:br>
            <a:r>
              <a:rPr lang="en-US" dirty="0">
                <a:solidFill>
                  <a:schemeClr val="bg1"/>
                </a:solidFill>
              </a:rPr>
              <a:t>to be</a:t>
            </a:r>
            <a:br>
              <a:rPr lang="en-US" dirty="0">
                <a:solidFill>
                  <a:schemeClr val="bg1"/>
                </a:solidFill>
              </a:rPr>
            </a:br>
            <a:r>
              <a:rPr lang="en-US" dirty="0">
                <a:solidFill>
                  <a:schemeClr val="bg1"/>
                </a:solidFill>
              </a:rPr>
              <a:t>prepared?</a:t>
            </a:r>
          </a:p>
        </p:txBody>
      </p:sp>
      <p:sp>
        <p:nvSpPr>
          <p:cNvPr id="31" name="Subtitle 2">
            <a:extLst>
              <a:ext uri="{FF2B5EF4-FFF2-40B4-BE49-F238E27FC236}">
                <a16:creationId xmlns:a16="http://schemas.microsoft.com/office/drawing/2014/main" id="{8F3754DB-7CBC-41F2-8BAD-704F578A4AC5}"/>
              </a:ext>
            </a:extLst>
          </p:cNvPr>
          <p:cNvSpPr txBox="1">
            <a:spLocks/>
          </p:cNvSpPr>
          <p:nvPr/>
        </p:nvSpPr>
        <p:spPr>
          <a:xfrm>
            <a:off x="4721705" y="348713"/>
            <a:ext cx="7335961" cy="628409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3200" dirty="0">
                <a:solidFill>
                  <a:schemeClr val="accent1">
                    <a:lumMod val="50000"/>
                  </a:schemeClr>
                </a:solidFill>
              </a:rPr>
              <a:t>Reduce dependency on Windows Authentication</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Build more decoupled apps (12-factor apps)</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Consider asynchronous app interactions</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Don’t share VMs between solutions/apps</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Automate your build/release CI/CD pipelines</a:t>
            </a:r>
          </a:p>
          <a:p>
            <a:pPr marL="609498" indent="-609498">
              <a:lnSpc>
                <a:spcPct val="100000"/>
              </a:lnSpc>
            </a:pPr>
            <a:endParaRPr lang="en-US" sz="3600" dirty="0">
              <a:solidFill>
                <a:schemeClr val="accent1">
                  <a:lumMod val="50000"/>
                </a:schemeClr>
              </a:solidFill>
            </a:endParaRPr>
          </a:p>
        </p:txBody>
      </p:sp>
    </p:spTree>
    <p:extLst>
      <p:ext uri="{BB962C8B-B14F-4D97-AF65-F5344CB8AC3E}">
        <p14:creationId xmlns:p14="http://schemas.microsoft.com/office/powerpoint/2010/main" val="197700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4667534" y="1023582"/>
            <a:ext cx="7524465"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Reduce dependencies on Windows Authentication</a:t>
            </a:r>
            <a:endParaRPr lang="en-US" dirty="0">
              <a:solidFill>
                <a:schemeClr val="bg1"/>
              </a:solidFill>
            </a:endParaRPr>
          </a:p>
        </p:txBody>
      </p:sp>
      <p:grpSp>
        <p:nvGrpSpPr>
          <p:cNvPr id="139" name="Group 138">
            <a:extLst>
              <a:ext uri="{FF2B5EF4-FFF2-40B4-BE49-F238E27FC236}">
                <a16:creationId xmlns:a16="http://schemas.microsoft.com/office/drawing/2014/main" id="{60442D6B-AE49-46EB-B722-A96E276485C7}"/>
              </a:ext>
            </a:extLst>
          </p:cNvPr>
          <p:cNvGrpSpPr/>
          <p:nvPr/>
        </p:nvGrpSpPr>
        <p:grpSpPr>
          <a:xfrm>
            <a:off x="9826082" y="3954670"/>
            <a:ext cx="2160854" cy="1725591"/>
            <a:chOff x="8822415" y="4045446"/>
            <a:chExt cx="3079337" cy="2459062"/>
          </a:xfrm>
        </p:grpSpPr>
        <p:sp>
          <p:nvSpPr>
            <p:cNvPr id="140" name="Rectangle 139">
              <a:extLst>
                <a:ext uri="{FF2B5EF4-FFF2-40B4-BE49-F238E27FC236}">
                  <a16:creationId xmlns:a16="http://schemas.microsoft.com/office/drawing/2014/main" id="{88518177-9750-4D03-93C5-D09563849885}"/>
                </a:ext>
              </a:extLst>
            </p:cNvPr>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766" kern="0" dirty="0">
                  <a:solidFill>
                    <a:schemeClr val="bg1"/>
                  </a:solidFill>
                  <a:latin typeface="Segoe UI Light"/>
                </a:rPr>
                <a:t>Cloud</a:t>
              </a:r>
            </a:p>
          </p:txBody>
        </p:sp>
        <p:grpSp>
          <p:nvGrpSpPr>
            <p:cNvPr id="141" name="Group 140">
              <a:extLst>
                <a:ext uri="{FF2B5EF4-FFF2-40B4-BE49-F238E27FC236}">
                  <a16:creationId xmlns:a16="http://schemas.microsoft.com/office/drawing/2014/main" id="{130108C4-02A1-4695-BD6B-A1EA59C13D22}"/>
                </a:ext>
              </a:extLst>
            </p:cNvPr>
            <p:cNvGrpSpPr/>
            <p:nvPr/>
          </p:nvGrpSpPr>
          <p:grpSpPr>
            <a:xfrm>
              <a:off x="8822415" y="4045446"/>
              <a:ext cx="3079337" cy="1985188"/>
              <a:chOff x="9300956" y="3223358"/>
              <a:chExt cx="2946190" cy="1899351"/>
            </a:xfrm>
          </p:grpSpPr>
          <p:grpSp>
            <p:nvGrpSpPr>
              <p:cNvPr id="142" name="Group 141">
                <a:extLst>
                  <a:ext uri="{FF2B5EF4-FFF2-40B4-BE49-F238E27FC236}">
                    <a16:creationId xmlns:a16="http://schemas.microsoft.com/office/drawing/2014/main" id="{C4C2D084-667E-40CB-8F7D-DC0ED6EC646D}"/>
                  </a:ext>
                </a:extLst>
              </p:cNvPr>
              <p:cNvGrpSpPr/>
              <p:nvPr/>
            </p:nvGrpSpPr>
            <p:grpSpPr>
              <a:xfrm>
                <a:off x="10788656" y="3223358"/>
                <a:ext cx="1458490" cy="980587"/>
                <a:chOff x="10628955" y="3238085"/>
                <a:chExt cx="1458490" cy="980587"/>
              </a:xfrm>
            </p:grpSpPr>
            <p:pic>
              <p:nvPicPr>
                <p:cNvPr id="152" name="Picture 151">
                  <a:extLst>
                    <a:ext uri="{FF2B5EF4-FFF2-40B4-BE49-F238E27FC236}">
                      <a16:creationId xmlns:a16="http://schemas.microsoft.com/office/drawing/2014/main" id="{78082AE8-6EA1-4602-8B6A-6EA9CF8C1D46}"/>
                    </a:ext>
                  </a:extLst>
                </p:cNvPr>
                <p:cNvPicPr>
                  <a:picLocks noChangeAspect="1"/>
                </p:cNvPicPr>
                <p:nvPr/>
              </p:nvPicPr>
              <p:blipFill>
                <a:blip r:embed="rId3"/>
                <a:stretch>
                  <a:fillRect/>
                </a:stretch>
              </p:blipFill>
              <p:spPr>
                <a:xfrm>
                  <a:off x="10628955" y="3238085"/>
                  <a:ext cx="1458490" cy="980587"/>
                </a:xfrm>
                <a:prstGeom prst="rect">
                  <a:avLst/>
                </a:prstGeom>
              </p:spPr>
            </p:pic>
            <p:sp>
              <p:nvSpPr>
                <p:cNvPr id="153" name="TextBox 152">
                  <a:extLst>
                    <a:ext uri="{FF2B5EF4-FFF2-40B4-BE49-F238E27FC236}">
                      <a16:creationId xmlns:a16="http://schemas.microsoft.com/office/drawing/2014/main" id="{D76CE382-20F7-494C-BC3B-CD96CB672625}"/>
                    </a:ext>
                  </a:extLst>
                </p:cNvPr>
                <p:cNvSpPr txBox="1"/>
                <p:nvPr/>
              </p:nvSpPr>
              <p:spPr>
                <a:xfrm>
                  <a:off x="10691610" y="3647934"/>
                  <a:ext cx="1333920"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SaaS</a:t>
                  </a:r>
                </a:p>
              </p:txBody>
            </p:sp>
          </p:grpSp>
          <p:grpSp>
            <p:nvGrpSpPr>
              <p:cNvPr id="143" name="Group 142">
                <a:extLst>
                  <a:ext uri="{FF2B5EF4-FFF2-40B4-BE49-F238E27FC236}">
                    <a16:creationId xmlns:a16="http://schemas.microsoft.com/office/drawing/2014/main" id="{BCCAA773-163F-4520-AD1D-E7A7602EF7DD}"/>
                  </a:ext>
                </a:extLst>
              </p:cNvPr>
              <p:cNvGrpSpPr/>
              <p:nvPr/>
            </p:nvGrpSpPr>
            <p:grpSpPr>
              <a:xfrm>
                <a:off x="9418029" y="3373118"/>
                <a:ext cx="1641567" cy="1112793"/>
                <a:chOff x="9408112" y="3317093"/>
                <a:chExt cx="1292341" cy="876058"/>
              </a:xfrm>
            </p:grpSpPr>
            <p:pic>
              <p:nvPicPr>
                <p:cNvPr id="150" name="Picture 149">
                  <a:extLst>
                    <a:ext uri="{FF2B5EF4-FFF2-40B4-BE49-F238E27FC236}">
                      <a16:creationId xmlns:a16="http://schemas.microsoft.com/office/drawing/2014/main" id="{FE0C93B6-7D73-49F8-ACC2-609A93A6B685}"/>
                    </a:ext>
                  </a:extLst>
                </p:cNvPr>
                <p:cNvPicPr>
                  <a:picLocks noChangeAspect="1"/>
                </p:cNvPicPr>
                <p:nvPr/>
              </p:nvPicPr>
              <p:blipFill>
                <a:blip r:embed="rId4"/>
                <a:stretch>
                  <a:fillRect/>
                </a:stretch>
              </p:blipFill>
              <p:spPr>
                <a:xfrm>
                  <a:off x="9408112" y="3317093"/>
                  <a:ext cx="1292341" cy="876058"/>
                </a:xfrm>
                <a:prstGeom prst="rect">
                  <a:avLst/>
                </a:prstGeom>
              </p:spPr>
            </p:pic>
            <p:sp>
              <p:nvSpPr>
                <p:cNvPr id="151" name="TextBox 150">
                  <a:extLst>
                    <a:ext uri="{FF2B5EF4-FFF2-40B4-BE49-F238E27FC236}">
                      <a16:creationId xmlns:a16="http://schemas.microsoft.com/office/drawing/2014/main" id="{E128CEEC-26EB-4ACB-B26E-D3F08895813C}"/>
                    </a:ext>
                  </a:extLst>
                </p:cNvPr>
                <p:cNvSpPr txBox="1"/>
                <p:nvPr/>
              </p:nvSpPr>
              <p:spPr>
                <a:xfrm>
                  <a:off x="9442525" y="3700548"/>
                  <a:ext cx="1185113" cy="233050"/>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Azure</a:t>
                  </a:r>
                </a:p>
              </p:txBody>
            </p:sp>
          </p:grpSp>
          <p:grpSp>
            <p:nvGrpSpPr>
              <p:cNvPr id="144" name="Group 143">
                <a:extLst>
                  <a:ext uri="{FF2B5EF4-FFF2-40B4-BE49-F238E27FC236}">
                    <a16:creationId xmlns:a16="http://schemas.microsoft.com/office/drawing/2014/main" id="{7970EE83-18E1-4664-A90B-E872B700A4DC}"/>
                  </a:ext>
                </a:extLst>
              </p:cNvPr>
              <p:cNvGrpSpPr/>
              <p:nvPr/>
            </p:nvGrpSpPr>
            <p:grpSpPr>
              <a:xfrm>
                <a:off x="10474084" y="3905483"/>
                <a:ext cx="1740922" cy="1174699"/>
                <a:chOff x="10266385" y="3762279"/>
                <a:chExt cx="1740922" cy="1174699"/>
              </a:xfrm>
            </p:grpSpPr>
            <p:pic>
              <p:nvPicPr>
                <p:cNvPr id="148" name="Picture 147">
                  <a:extLst>
                    <a:ext uri="{FF2B5EF4-FFF2-40B4-BE49-F238E27FC236}">
                      <a16:creationId xmlns:a16="http://schemas.microsoft.com/office/drawing/2014/main" id="{051B5237-6857-431B-B9AD-70629F73BA35}"/>
                    </a:ext>
                  </a:extLst>
                </p:cNvPr>
                <p:cNvPicPr>
                  <a:picLocks noChangeAspect="1"/>
                </p:cNvPicPr>
                <p:nvPr/>
              </p:nvPicPr>
              <p:blipFill>
                <a:blip r:embed="rId5"/>
                <a:stretch>
                  <a:fillRect/>
                </a:stretch>
              </p:blipFill>
              <p:spPr>
                <a:xfrm>
                  <a:off x="10266385" y="3762279"/>
                  <a:ext cx="1740922" cy="1174699"/>
                </a:xfrm>
                <a:prstGeom prst="rect">
                  <a:avLst/>
                </a:prstGeom>
              </p:spPr>
            </p:pic>
            <p:sp>
              <p:nvSpPr>
                <p:cNvPr id="149" name="TextBox 148">
                  <a:extLst>
                    <a:ext uri="{FF2B5EF4-FFF2-40B4-BE49-F238E27FC236}">
                      <a16:creationId xmlns:a16="http://schemas.microsoft.com/office/drawing/2014/main" id="{93A7D2D8-3B0A-4938-829F-57EA11D52D4C}"/>
                    </a:ext>
                  </a:extLst>
                </p:cNvPr>
                <p:cNvSpPr txBox="1"/>
                <p:nvPr/>
              </p:nvSpPr>
              <p:spPr>
                <a:xfrm>
                  <a:off x="10405118" y="4325387"/>
                  <a:ext cx="1489585"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Office 365</a:t>
                  </a:r>
                </a:p>
              </p:txBody>
            </p:sp>
          </p:grpSp>
          <p:grpSp>
            <p:nvGrpSpPr>
              <p:cNvPr id="145" name="Group 144">
                <a:extLst>
                  <a:ext uri="{FF2B5EF4-FFF2-40B4-BE49-F238E27FC236}">
                    <a16:creationId xmlns:a16="http://schemas.microsoft.com/office/drawing/2014/main" id="{B32C9FDF-0FDB-4BCE-8EBC-D2C3C9BFA533}"/>
                  </a:ext>
                </a:extLst>
              </p:cNvPr>
              <p:cNvGrpSpPr/>
              <p:nvPr/>
            </p:nvGrpSpPr>
            <p:grpSpPr>
              <a:xfrm>
                <a:off x="9300956" y="4146061"/>
                <a:ext cx="1452632" cy="976648"/>
                <a:chOff x="9301960" y="4339948"/>
                <a:chExt cx="1452632" cy="976648"/>
              </a:xfrm>
            </p:grpSpPr>
            <p:pic>
              <p:nvPicPr>
                <p:cNvPr id="146" name="Picture 145">
                  <a:extLst>
                    <a:ext uri="{FF2B5EF4-FFF2-40B4-BE49-F238E27FC236}">
                      <a16:creationId xmlns:a16="http://schemas.microsoft.com/office/drawing/2014/main" id="{218B7E51-A76B-4484-9829-4D9EEBB65BF6}"/>
                    </a:ext>
                  </a:extLst>
                </p:cNvPr>
                <p:cNvPicPr>
                  <a:picLocks noChangeAspect="1"/>
                </p:cNvPicPr>
                <p:nvPr/>
              </p:nvPicPr>
              <p:blipFill>
                <a:blip r:embed="rId3"/>
                <a:stretch>
                  <a:fillRect/>
                </a:stretch>
              </p:blipFill>
              <p:spPr>
                <a:xfrm>
                  <a:off x="9301960" y="4339948"/>
                  <a:ext cx="1452632" cy="976648"/>
                </a:xfrm>
                <a:prstGeom prst="rect">
                  <a:avLst/>
                </a:prstGeom>
              </p:spPr>
            </p:pic>
            <p:sp>
              <p:nvSpPr>
                <p:cNvPr id="147" name="TextBox 146">
                  <a:extLst>
                    <a:ext uri="{FF2B5EF4-FFF2-40B4-BE49-F238E27FC236}">
                      <a16:creationId xmlns:a16="http://schemas.microsoft.com/office/drawing/2014/main" id="{DC85E87D-CD53-4081-AE5E-3E49D8E86983}"/>
                    </a:ext>
                  </a:extLst>
                </p:cNvPr>
                <p:cNvSpPr txBox="1"/>
                <p:nvPr/>
              </p:nvSpPr>
              <p:spPr>
                <a:xfrm>
                  <a:off x="9637159" y="4658663"/>
                  <a:ext cx="836501" cy="592052"/>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Public</a:t>
                  </a:r>
                </a:p>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cloud</a:t>
                  </a:r>
                </a:p>
              </p:txBody>
            </p:sp>
          </p:grpSp>
        </p:grpSp>
      </p:grpSp>
      <p:grpSp>
        <p:nvGrpSpPr>
          <p:cNvPr id="154" name="Group 153">
            <a:extLst>
              <a:ext uri="{FF2B5EF4-FFF2-40B4-BE49-F238E27FC236}">
                <a16:creationId xmlns:a16="http://schemas.microsoft.com/office/drawing/2014/main" id="{F566A9EF-AD12-41A3-A4F8-E973A92E6500}"/>
              </a:ext>
            </a:extLst>
          </p:cNvPr>
          <p:cNvGrpSpPr/>
          <p:nvPr/>
        </p:nvGrpSpPr>
        <p:grpSpPr>
          <a:xfrm>
            <a:off x="4861645" y="3289626"/>
            <a:ext cx="3090764" cy="2820735"/>
            <a:chOff x="-109908" y="3577535"/>
            <a:chExt cx="3153637" cy="2878111"/>
          </a:xfrm>
        </p:grpSpPr>
        <p:grpSp>
          <p:nvGrpSpPr>
            <p:cNvPr id="155" name="Group 154">
              <a:extLst>
                <a:ext uri="{FF2B5EF4-FFF2-40B4-BE49-F238E27FC236}">
                  <a16:creationId xmlns:a16="http://schemas.microsoft.com/office/drawing/2014/main" id="{5718B88F-85F8-4106-8557-CC0394C9B570}"/>
                </a:ext>
              </a:extLst>
            </p:cNvPr>
            <p:cNvGrpSpPr/>
            <p:nvPr/>
          </p:nvGrpSpPr>
          <p:grpSpPr>
            <a:xfrm>
              <a:off x="657780" y="4081871"/>
              <a:ext cx="1446550" cy="1323565"/>
              <a:chOff x="2501656" y="3425981"/>
              <a:chExt cx="1199283" cy="1097328"/>
            </a:xfrm>
          </p:grpSpPr>
          <p:grpSp>
            <p:nvGrpSpPr>
              <p:cNvPr id="200" name="Group 199">
                <a:extLst>
                  <a:ext uri="{FF2B5EF4-FFF2-40B4-BE49-F238E27FC236}">
                    <a16:creationId xmlns:a16="http://schemas.microsoft.com/office/drawing/2014/main" id="{60DD28E2-3170-4AEF-A547-5ABF7324780D}"/>
                  </a:ext>
                </a:extLst>
              </p:cNvPr>
              <p:cNvGrpSpPr/>
              <p:nvPr/>
            </p:nvGrpSpPr>
            <p:grpSpPr>
              <a:xfrm>
                <a:off x="2501656" y="3425981"/>
                <a:ext cx="1098104" cy="1097328"/>
                <a:chOff x="13721177" y="6333144"/>
                <a:chExt cx="776180" cy="775633"/>
              </a:xfrm>
            </p:grpSpPr>
            <p:sp>
              <p:nvSpPr>
                <p:cNvPr id="211" name="Oval 7">
                  <a:extLst>
                    <a:ext uri="{FF2B5EF4-FFF2-40B4-BE49-F238E27FC236}">
                      <a16:creationId xmlns:a16="http://schemas.microsoft.com/office/drawing/2014/main" id="{770258E0-24F0-4075-8997-0283C2EC1A3C}"/>
                    </a:ext>
                  </a:extLst>
                </p:cNvPr>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2" name="Freeform 8">
                  <a:extLst>
                    <a:ext uri="{FF2B5EF4-FFF2-40B4-BE49-F238E27FC236}">
                      <a16:creationId xmlns:a16="http://schemas.microsoft.com/office/drawing/2014/main" id="{6DE4BDEE-D93F-46CC-8B0B-0525FCE553B5}"/>
                    </a:ext>
                  </a:extLst>
                </p:cNvPr>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3" name="Freeform 9">
                  <a:extLst>
                    <a:ext uri="{FF2B5EF4-FFF2-40B4-BE49-F238E27FC236}">
                      <a16:creationId xmlns:a16="http://schemas.microsoft.com/office/drawing/2014/main" id="{742D2B8E-4D0C-470F-8A88-863E3DF610D7}"/>
                    </a:ext>
                  </a:extLst>
                </p:cNvPr>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4" name="Freeform 10">
                  <a:extLst>
                    <a:ext uri="{FF2B5EF4-FFF2-40B4-BE49-F238E27FC236}">
                      <a16:creationId xmlns:a16="http://schemas.microsoft.com/office/drawing/2014/main" id="{C4D53BEC-346D-4B2E-803C-D5E77B523606}"/>
                    </a:ext>
                  </a:extLst>
                </p:cNvPr>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5" name="Freeform 11">
                  <a:extLst>
                    <a:ext uri="{FF2B5EF4-FFF2-40B4-BE49-F238E27FC236}">
                      <a16:creationId xmlns:a16="http://schemas.microsoft.com/office/drawing/2014/main" id="{DE82B4A2-CEBD-45E3-8F53-E4462D870187}"/>
                    </a:ext>
                  </a:extLst>
                </p:cNvPr>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01" name="Group 200">
                <a:extLst>
                  <a:ext uri="{FF2B5EF4-FFF2-40B4-BE49-F238E27FC236}">
                    <a16:creationId xmlns:a16="http://schemas.microsoft.com/office/drawing/2014/main" id="{4472DD5A-E0B7-4255-8462-840F9A9C89D7}"/>
                  </a:ext>
                </a:extLst>
              </p:cNvPr>
              <p:cNvGrpSpPr/>
              <p:nvPr/>
            </p:nvGrpSpPr>
            <p:grpSpPr>
              <a:xfrm>
                <a:off x="2933524" y="3467810"/>
                <a:ext cx="511794" cy="510807"/>
                <a:chOff x="13445955" y="6796212"/>
                <a:chExt cx="456988" cy="456109"/>
              </a:xfrm>
            </p:grpSpPr>
            <p:sp>
              <p:nvSpPr>
                <p:cNvPr id="207" name="Oval 12">
                  <a:extLst>
                    <a:ext uri="{FF2B5EF4-FFF2-40B4-BE49-F238E27FC236}">
                      <a16:creationId xmlns:a16="http://schemas.microsoft.com/office/drawing/2014/main" id="{F30E93DC-1F2C-4687-99E5-228EB6403111}"/>
                    </a:ext>
                  </a:extLst>
                </p:cNvPr>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8" name="Freeform 13">
                  <a:extLst>
                    <a:ext uri="{FF2B5EF4-FFF2-40B4-BE49-F238E27FC236}">
                      <a16:creationId xmlns:a16="http://schemas.microsoft.com/office/drawing/2014/main" id="{543AF449-5F16-4392-87C2-B4774A73AC8A}"/>
                    </a:ext>
                  </a:extLst>
                </p:cNvPr>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9" name="Freeform 14">
                  <a:extLst>
                    <a:ext uri="{FF2B5EF4-FFF2-40B4-BE49-F238E27FC236}">
                      <a16:creationId xmlns:a16="http://schemas.microsoft.com/office/drawing/2014/main" id="{7A926F76-A864-41C2-8654-FF38AAAC0F9E}"/>
                    </a:ext>
                  </a:extLst>
                </p:cNvPr>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0" name="Freeform 15">
                  <a:extLst>
                    <a:ext uri="{FF2B5EF4-FFF2-40B4-BE49-F238E27FC236}">
                      <a16:creationId xmlns:a16="http://schemas.microsoft.com/office/drawing/2014/main" id="{45DDDB80-324B-4A9C-A5E3-CDA943716EEB}"/>
                    </a:ext>
                  </a:extLst>
                </p:cNvPr>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02" name="Group 7">
                <a:extLst>
                  <a:ext uri="{FF2B5EF4-FFF2-40B4-BE49-F238E27FC236}">
                    <a16:creationId xmlns:a16="http://schemas.microsoft.com/office/drawing/2014/main" id="{32A07563-CF7A-4F84-8D3E-B822D53F6D8A}"/>
                  </a:ext>
                </a:extLst>
              </p:cNvPr>
              <p:cNvGrpSpPr>
                <a:grpSpLocks/>
              </p:cNvGrpSpPr>
              <p:nvPr/>
            </p:nvGrpSpPr>
            <p:grpSpPr bwMode="auto">
              <a:xfrm>
                <a:off x="3304795" y="3695801"/>
                <a:ext cx="396144" cy="396143"/>
                <a:chOff x="7857929" y="4717012"/>
                <a:chExt cx="1304516" cy="1314073"/>
              </a:xfrm>
            </p:grpSpPr>
            <p:sp>
              <p:nvSpPr>
                <p:cNvPr id="203" name="Freeform 16">
                  <a:extLst>
                    <a:ext uri="{FF2B5EF4-FFF2-40B4-BE49-F238E27FC236}">
                      <a16:creationId xmlns:a16="http://schemas.microsoft.com/office/drawing/2014/main" id="{4D428E61-C74F-432E-B410-985A88A5516E}"/>
                    </a:ext>
                  </a:extLst>
                </p:cNvPr>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4" name="Freeform 19">
                  <a:extLst>
                    <a:ext uri="{FF2B5EF4-FFF2-40B4-BE49-F238E27FC236}">
                      <a16:creationId xmlns:a16="http://schemas.microsoft.com/office/drawing/2014/main" id="{CC7FCE20-8970-4D8A-8373-FE29B962C5B1}"/>
                    </a:ext>
                  </a:extLst>
                </p:cNvPr>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5" name="Freeform 20">
                  <a:extLst>
                    <a:ext uri="{FF2B5EF4-FFF2-40B4-BE49-F238E27FC236}">
                      <a16:creationId xmlns:a16="http://schemas.microsoft.com/office/drawing/2014/main" id="{04215870-D3F6-482F-B937-E09E7BF101F0}"/>
                    </a:ext>
                  </a:extLst>
                </p:cNvPr>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6" name="Freeform 21">
                  <a:extLst>
                    <a:ext uri="{FF2B5EF4-FFF2-40B4-BE49-F238E27FC236}">
                      <a16:creationId xmlns:a16="http://schemas.microsoft.com/office/drawing/2014/main" id="{AB73CE0C-D199-4576-A0D2-8992B292AFFF}"/>
                    </a:ext>
                  </a:extLst>
                </p:cNvPr>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grpSp>
          <p:nvGrpSpPr>
            <p:cNvPr id="156" name="Group 155">
              <a:extLst>
                <a:ext uri="{FF2B5EF4-FFF2-40B4-BE49-F238E27FC236}">
                  <a16:creationId xmlns:a16="http://schemas.microsoft.com/office/drawing/2014/main" id="{70D33EEA-5C43-43FD-8B47-97166FADA946}"/>
                </a:ext>
              </a:extLst>
            </p:cNvPr>
            <p:cNvGrpSpPr/>
            <p:nvPr/>
          </p:nvGrpSpPr>
          <p:grpSpPr>
            <a:xfrm>
              <a:off x="-109908" y="3577535"/>
              <a:ext cx="2829393" cy="1363153"/>
              <a:chOff x="-109908" y="3577535"/>
              <a:chExt cx="2829393" cy="1363153"/>
            </a:xfrm>
          </p:grpSpPr>
          <p:grpSp>
            <p:nvGrpSpPr>
              <p:cNvPr id="195" name="Group 194">
                <a:extLst>
                  <a:ext uri="{FF2B5EF4-FFF2-40B4-BE49-F238E27FC236}">
                    <a16:creationId xmlns:a16="http://schemas.microsoft.com/office/drawing/2014/main" id="{31CE10E6-2B04-4121-9B13-56BE9D43D8BF}"/>
                  </a:ext>
                </a:extLst>
              </p:cNvPr>
              <p:cNvGrpSpPr/>
              <p:nvPr/>
            </p:nvGrpSpPr>
            <p:grpSpPr>
              <a:xfrm>
                <a:off x="274953" y="3654279"/>
                <a:ext cx="2444532" cy="1286409"/>
                <a:chOff x="274112" y="3654283"/>
                <a:chExt cx="2444879" cy="1286587"/>
              </a:xfrm>
            </p:grpSpPr>
            <p:sp>
              <p:nvSpPr>
                <p:cNvPr id="198" name="Rectangle 197">
                  <a:extLst>
                    <a:ext uri="{FF2B5EF4-FFF2-40B4-BE49-F238E27FC236}">
                      <a16:creationId xmlns:a16="http://schemas.microsoft.com/office/drawing/2014/main" id="{461C4A57-F697-42EA-99BF-AE194328B603}"/>
                    </a:ext>
                  </a:extLst>
                </p:cNvPr>
                <p:cNvSpPr/>
                <p:nvPr/>
              </p:nvSpPr>
              <p:spPr bwMode="auto">
                <a:xfrm>
                  <a:off x="274112" y="4482133"/>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buSzPct val="80000"/>
                  </a:pPr>
                  <a:r>
                    <a:rPr lang="en-US" sz="1370" kern="0" dirty="0">
                      <a:solidFill>
                        <a:schemeClr val="bg1"/>
                      </a:solidFill>
                    </a:rPr>
                    <a:t>Other </a:t>
                  </a:r>
                  <a:br>
                    <a:rPr lang="en-US" sz="1370" kern="0" dirty="0">
                      <a:solidFill>
                        <a:schemeClr val="bg1"/>
                      </a:solidFill>
                    </a:rPr>
                  </a:br>
                  <a:r>
                    <a:rPr lang="en-US" sz="1370" kern="0" dirty="0">
                      <a:solidFill>
                        <a:schemeClr val="bg1"/>
                      </a:solidFill>
                    </a:rPr>
                    <a:t>Directories</a:t>
                  </a:r>
                </a:p>
              </p:txBody>
            </p:sp>
            <p:sp>
              <p:nvSpPr>
                <p:cNvPr id="199" name="Rectangle 198">
                  <a:extLst>
                    <a:ext uri="{FF2B5EF4-FFF2-40B4-BE49-F238E27FC236}">
                      <a16:creationId xmlns:a16="http://schemas.microsoft.com/office/drawing/2014/main" id="{8CDF9F55-55C1-4236-A0B8-70A9DA5D9ACC}"/>
                    </a:ext>
                  </a:extLst>
                </p:cNvPr>
                <p:cNvSpPr/>
                <p:nvPr/>
              </p:nvSpPr>
              <p:spPr>
                <a:xfrm>
                  <a:off x="632351" y="3654283"/>
                  <a:ext cx="1698924" cy="387449"/>
                </a:xfrm>
                <a:prstGeom prst="rect">
                  <a:avLst/>
                </a:prstGeom>
                <a:ln>
                  <a:noFill/>
                </a:ln>
              </p:spPr>
              <p:txBody>
                <a:bodyPr wrap="square" lIns="0" tIns="0" rIns="0" bIns="0" anchor="ctr">
                  <a:spAutoFit/>
                </a:bodyPr>
                <a:lstStyle/>
                <a:p>
                  <a:pPr defTabSz="895688" fontAlgn="base">
                    <a:lnSpc>
                      <a:spcPct val="90000"/>
                    </a:lnSpc>
                    <a:spcBef>
                      <a:spcPct val="0"/>
                    </a:spcBef>
                    <a:spcAft>
                      <a:spcPct val="0"/>
                    </a:spcAft>
                    <a:buSzPct val="80000"/>
                  </a:pPr>
                  <a:r>
                    <a:rPr lang="en-US" sz="1370" kern="0" dirty="0">
                      <a:solidFill>
                        <a:schemeClr val="bg1"/>
                      </a:solidFill>
                      <a:ea typeface="ＭＳ Ｐゴシック" charset="0"/>
                    </a:rPr>
                    <a:t>Windows Server</a:t>
                  </a:r>
                </a:p>
                <a:p>
                  <a:pPr defTabSz="895688" fontAlgn="base">
                    <a:lnSpc>
                      <a:spcPct val="90000"/>
                    </a:lnSpc>
                    <a:spcBef>
                      <a:spcPct val="0"/>
                    </a:spcBef>
                    <a:spcAft>
                      <a:spcPct val="0"/>
                    </a:spcAft>
                    <a:buSzPct val="80000"/>
                  </a:pPr>
                  <a:r>
                    <a:rPr lang="en-US" sz="1370" kern="0" dirty="0">
                      <a:solidFill>
                        <a:schemeClr val="bg1"/>
                      </a:solidFill>
                      <a:ea typeface="ＭＳ Ｐゴシック" charset="0"/>
                    </a:rPr>
                    <a:t>Active Directory</a:t>
                  </a:r>
                </a:p>
              </p:txBody>
            </p:sp>
          </p:grpSp>
          <p:pic>
            <p:nvPicPr>
              <p:cNvPr id="196" name="Picture 195">
                <a:extLst>
                  <a:ext uri="{FF2B5EF4-FFF2-40B4-BE49-F238E27FC236}">
                    <a16:creationId xmlns:a16="http://schemas.microsoft.com/office/drawing/2014/main" id="{7BB83CE0-6360-4513-9C4E-6A57CA68CC7C}"/>
                  </a:ext>
                </a:extLst>
              </p:cNvPr>
              <p:cNvPicPr>
                <a:picLocks noChangeAspect="1"/>
              </p:cNvPicPr>
              <p:nvPr/>
            </p:nvPicPr>
            <p:blipFill>
              <a:blip r:embed="rId6"/>
              <a:stretch>
                <a:fillRect/>
              </a:stretch>
            </p:blipFill>
            <p:spPr>
              <a:xfrm>
                <a:off x="-109908" y="3577535"/>
                <a:ext cx="690146" cy="456857"/>
              </a:xfrm>
              <a:prstGeom prst="rect">
                <a:avLst/>
              </a:prstGeom>
            </p:spPr>
          </p:pic>
          <p:pic>
            <p:nvPicPr>
              <p:cNvPr id="197" name="Picture 196">
                <a:extLst>
                  <a:ext uri="{FF2B5EF4-FFF2-40B4-BE49-F238E27FC236}">
                    <a16:creationId xmlns:a16="http://schemas.microsoft.com/office/drawing/2014/main" id="{734D227B-0C46-4B30-8A51-D45AA3E643FF}"/>
                  </a:ext>
                </a:extLst>
              </p:cNvPr>
              <p:cNvPicPr>
                <a:picLocks noChangeAspect="1"/>
              </p:cNvPicPr>
              <p:nvPr/>
            </p:nvPicPr>
            <p:blipFill>
              <a:blip r:embed="rId7"/>
              <a:stretch>
                <a:fillRect/>
              </a:stretch>
            </p:blipFill>
            <p:spPr>
              <a:xfrm>
                <a:off x="44130" y="4267450"/>
                <a:ext cx="366507" cy="513929"/>
              </a:xfrm>
              <a:prstGeom prst="rect">
                <a:avLst/>
              </a:prstGeom>
            </p:spPr>
          </p:pic>
        </p:grpSp>
        <p:grpSp>
          <p:nvGrpSpPr>
            <p:cNvPr id="157" name="Group 156">
              <a:extLst>
                <a:ext uri="{FF2B5EF4-FFF2-40B4-BE49-F238E27FC236}">
                  <a16:creationId xmlns:a16="http://schemas.microsoft.com/office/drawing/2014/main" id="{57240A0F-624E-4D12-81D9-E5AFEACB004E}"/>
                </a:ext>
              </a:extLst>
            </p:cNvPr>
            <p:cNvGrpSpPr/>
            <p:nvPr/>
          </p:nvGrpSpPr>
          <p:grpSpPr>
            <a:xfrm>
              <a:off x="1341864" y="4194317"/>
              <a:ext cx="1701865" cy="2261329"/>
              <a:chOff x="1341864" y="4194317"/>
              <a:chExt cx="1701865" cy="2261329"/>
            </a:xfrm>
          </p:grpSpPr>
          <p:grpSp>
            <p:nvGrpSpPr>
              <p:cNvPr id="158" name="Group 157">
                <a:extLst>
                  <a:ext uri="{FF2B5EF4-FFF2-40B4-BE49-F238E27FC236}">
                    <a16:creationId xmlns:a16="http://schemas.microsoft.com/office/drawing/2014/main" id="{590991F2-320F-43FC-9711-AE477A607053}"/>
                  </a:ext>
                </a:extLst>
              </p:cNvPr>
              <p:cNvGrpSpPr/>
              <p:nvPr/>
            </p:nvGrpSpPr>
            <p:grpSpPr>
              <a:xfrm>
                <a:off x="1638076" y="4194317"/>
                <a:ext cx="1286469" cy="1827789"/>
                <a:chOff x="4410437" y="5171160"/>
                <a:chExt cx="871461" cy="1238332"/>
              </a:xfrm>
            </p:grpSpPr>
            <p:sp>
              <p:nvSpPr>
                <p:cNvPr id="160" name="Freeform 12">
                  <a:extLst>
                    <a:ext uri="{FF2B5EF4-FFF2-40B4-BE49-F238E27FC236}">
                      <a16:creationId xmlns:a16="http://schemas.microsoft.com/office/drawing/2014/main" id="{A14C6E7B-D10B-4708-B489-8B423F4774BE}"/>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1" name="Rectangle 14">
                  <a:extLst>
                    <a:ext uri="{FF2B5EF4-FFF2-40B4-BE49-F238E27FC236}">
                      <a16:creationId xmlns:a16="http://schemas.microsoft.com/office/drawing/2014/main" id="{F81BE491-E7A5-407A-BAFF-6C3531238EFD}"/>
                    </a:ext>
                  </a:extLst>
                </p:cNvPr>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2" name="Rectangle 15">
                  <a:extLst>
                    <a:ext uri="{FF2B5EF4-FFF2-40B4-BE49-F238E27FC236}">
                      <a16:creationId xmlns:a16="http://schemas.microsoft.com/office/drawing/2014/main" id="{640C1EB3-9738-40FD-8602-FAE83A492937}"/>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3" name="Rectangle 16">
                  <a:extLst>
                    <a:ext uri="{FF2B5EF4-FFF2-40B4-BE49-F238E27FC236}">
                      <a16:creationId xmlns:a16="http://schemas.microsoft.com/office/drawing/2014/main" id="{4B166067-C66C-4A87-929A-67BE4123F840}"/>
                    </a:ext>
                  </a:extLst>
                </p:cNvPr>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4" name="Rectangle 17">
                  <a:extLst>
                    <a:ext uri="{FF2B5EF4-FFF2-40B4-BE49-F238E27FC236}">
                      <a16:creationId xmlns:a16="http://schemas.microsoft.com/office/drawing/2014/main" id="{E82CA860-AD84-406E-AED6-D9863CB8A4CC}"/>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5" name="Rectangle 18">
                  <a:extLst>
                    <a:ext uri="{FF2B5EF4-FFF2-40B4-BE49-F238E27FC236}">
                      <a16:creationId xmlns:a16="http://schemas.microsoft.com/office/drawing/2014/main" id="{4E384666-CE96-4E53-BDED-B09B523D43EC}"/>
                    </a:ext>
                  </a:extLst>
                </p:cNvPr>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6" name="Rectangle 19">
                  <a:extLst>
                    <a:ext uri="{FF2B5EF4-FFF2-40B4-BE49-F238E27FC236}">
                      <a16:creationId xmlns:a16="http://schemas.microsoft.com/office/drawing/2014/main" id="{0A4D08AC-0CB9-444F-998F-72F9A3A1F687}"/>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7" name="Rectangle 20">
                  <a:extLst>
                    <a:ext uri="{FF2B5EF4-FFF2-40B4-BE49-F238E27FC236}">
                      <a16:creationId xmlns:a16="http://schemas.microsoft.com/office/drawing/2014/main" id="{09DFC813-6803-4B04-8F96-610DC6B6638A}"/>
                    </a:ext>
                  </a:extLst>
                </p:cNvPr>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8" name="Rectangle 21">
                  <a:extLst>
                    <a:ext uri="{FF2B5EF4-FFF2-40B4-BE49-F238E27FC236}">
                      <a16:creationId xmlns:a16="http://schemas.microsoft.com/office/drawing/2014/main" id="{F9A2FCDC-7267-4ADD-A8C5-5C22164A2C47}"/>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9" name="Rectangle 22">
                  <a:extLst>
                    <a:ext uri="{FF2B5EF4-FFF2-40B4-BE49-F238E27FC236}">
                      <a16:creationId xmlns:a16="http://schemas.microsoft.com/office/drawing/2014/main" id="{36A2DB6A-4F06-4E02-ADC9-D1480BB27F49}"/>
                    </a:ext>
                  </a:extLst>
                </p:cNvPr>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0" name="Rectangle 23">
                  <a:extLst>
                    <a:ext uri="{FF2B5EF4-FFF2-40B4-BE49-F238E27FC236}">
                      <a16:creationId xmlns:a16="http://schemas.microsoft.com/office/drawing/2014/main" id="{A5725745-033D-4652-8ED7-1F2D060B07AB}"/>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1" name="Rectangle 24">
                  <a:extLst>
                    <a:ext uri="{FF2B5EF4-FFF2-40B4-BE49-F238E27FC236}">
                      <a16:creationId xmlns:a16="http://schemas.microsoft.com/office/drawing/2014/main" id="{503599CA-CD72-4942-864E-6A0B04BBC197}"/>
                    </a:ext>
                  </a:extLst>
                </p:cNvPr>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2" name="Rectangle 25">
                  <a:extLst>
                    <a:ext uri="{FF2B5EF4-FFF2-40B4-BE49-F238E27FC236}">
                      <a16:creationId xmlns:a16="http://schemas.microsoft.com/office/drawing/2014/main" id="{5CE4E7EA-FE50-4280-8E2D-DC795309309B}"/>
                    </a:ext>
                  </a:extLst>
                </p:cNvPr>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3" name="Rectangle 26">
                  <a:extLst>
                    <a:ext uri="{FF2B5EF4-FFF2-40B4-BE49-F238E27FC236}">
                      <a16:creationId xmlns:a16="http://schemas.microsoft.com/office/drawing/2014/main" id="{9508C043-209B-483A-9A66-6BEEC85556BB}"/>
                    </a:ext>
                  </a:extLst>
                </p:cNvPr>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4" name="Rectangle 27">
                  <a:extLst>
                    <a:ext uri="{FF2B5EF4-FFF2-40B4-BE49-F238E27FC236}">
                      <a16:creationId xmlns:a16="http://schemas.microsoft.com/office/drawing/2014/main" id="{14FC8177-0277-437D-BBFF-1206716FB5FC}"/>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5" name="Rectangle 28">
                  <a:extLst>
                    <a:ext uri="{FF2B5EF4-FFF2-40B4-BE49-F238E27FC236}">
                      <a16:creationId xmlns:a16="http://schemas.microsoft.com/office/drawing/2014/main" id="{EF909017-75A8-4176-8161-19F58E0D908A}"/>
                    </a:ext>
                  </a:extLst>
                </p:cNvPr>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6" name="Freeform 29">
                  <a:extLst>
                    <a:ext uri="{FF2B5EF4-FFF2-40B4-BE49-F238E27FC236}">
                      <a16:creationId xmlns:a16="http://schemas.microsoft.com/office/drawing/2014/main" id="{E3932475-DC46-43A8-AFE9-31087536EE4A}"/>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7" name="Freeform 30">
                  <a:extLst>
                    <a:ext uri="{FF2B5EF4-FFF2-40B4-BE49-F238E27FC236}">
                      <a16:creationId xmlns:a16="http://schemas.microsoft.com/office/drawing/2014/main" id="{69E3000B-3A4E-4795-A4C5-2D1F7371A95A}"/>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8" name="Rectangle 31">
                  <a:extLst>
                    <a:ext uri="{FF2B5EF4-FFF2-40B4-BE49-F238E27FC236}">
                      <a16:creationId xmlns:a16="http://schemas.microsoft.com/office/drawing/2014/main" id="{67A25804-2F52-4205-AAA8-14E0C3E4D88F}"/>
                    </a:ext>
                  </a:extLst>
                </p:cNvPr>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9" name="Rectangle 32">
                  <a:extLst>
                    <a:ext uri="{FF2B5EF4-FFF2-40B4-BE49-F238E27FC236}">
                      <a16:creationId xmlns:a16="http://schemas.microsoft.com/office/drawing/2014/main" id="{ED1B20B6-205E-4E38-B084-0BB259ACA12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0" name="Rectangle 33">
                  <a:extLst>
                    <a:ext uri="{FF2B5EF4-FFF2-40B4-BE49-F238E27FC236}">
                      <a16:creationId xmlns:a16="http://schemas.microsoft.com/office/drawing/2014/main" id="{96C12E70-65F1-4D08-B272-1B98CB368381}"/>
                    </a:ext>
                  </a:extLst>
                </p:cNvPr>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1" name="Rectangle 34">
                  <a:extLst>
                    <a:ext uri="{FF2B5EF4-FFF2-40B4-BE49-F238E27FC236}">
                      <a16:creationId xmlns:a16="http://schemas.microsoft.com/office/drawing/2014/main" id="{B45E3709-80D5-4C8C-B84E-374ACC3C9F6C}"/>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2" name="Rectangle 35">
                  <a:extLst>
                    <a:ext uri="{FF2B5EF4-FFF2-40B4-BE49-F238E27FC236}">
                      <a16:creationId xmlns:a16="http://schemas.microsoft.com/office/drawing/2014/main" id="{D2613930-E5CB-4960-8AE7-4AD032904B57}"/>
                    </a:ext>
                  </a:extLst>
                </p:cNvPr>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3" name="Rectangle 36">
                  <a:extLst>
                    <a:ext uri="{FF2B5EF4-FFF2-40B4-BE49-F238E27FC236}">
                      <a16:creationId xmlns:a16="http://schemas.microsoft.com/office/drawing/2014/main" id="{D38FA03C-279A-413D-9E6B-1C354653281C}"/>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4" name="Rectangle 37">
                  <a:extLst>
                    <a:ext uri="{FF2B5EF4-FFF2-40B4-BE49-F238E27FC236}">
                      <a16:creationId xmlns:a16="http://schemas.microsoft.com/office/drawing/2014/main" id="{8A3E5016-DF73-4025-AB64-E5399389DE8B}"/>
                    </a:ext>
                  </a:extLst>
                </p:cNvPr>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5" name="Rectangle 38">
                  <a:extLst>
                    <a:ext uri="{FF2B5EF4-FFF2-40B4-BE49-F238E27FC236}">
                      <a16:creationId xmlns:a16="http://schemas.microsoft.com/office/drawing/2014/main" id="{A4D0BB98-2270-49C8-911B-100099172F29}"/>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6" name="Rectangle 39">
                  <a:extLst>
                    <a:ext uri="{FF2B5EF4-FFF2-40B4-BE49-F238E27FC236}">
                      <a16:creationId xmlns:a16="http://schemas.microsoft.com/office/drawing/2014/main" id="{F5FB116E-1343-4FC3-8EA3-2B4082A4C7C3}"/>
                    </a:ext>
                  </a:extLst>
                </p:cNvPr>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7" name="Rectangle 40">
                  <a:extLst>
                    <a:ext uri="{FF2B5EF4-FFF2-40B4-BE49-F238E27FC236}">
                      <a16:creationId xmlns:a16="http://schemas.microsoft.com/office/drawing/2014/main" id="{A99ACFFF-AAF3-4194-997A-E21FB38ABD14}"/>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8" name="Rectangle 41">
                  <a:extLst>
                    <a:ext uri="{FF2B5EF4-FFF2-40B4-BE49-F238E27FC236}">
                      <a16:creationId xmlns:a16="http://schemas.microsoft.com/office/drawing/2014/main" id="{951C325F-0213-4DE0-BF0D-864FD8F24241}"/>
                    </a:ext>
                  </a:extLst>
                </p:cNvPr>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9" name="Rectangle 42">
                  <a:extLst>
                    <a:ext uri="{FF2B5EF4-FFF2-40B4-BE49-F238E27FC236}">
                      <a16:creationId xmlns:a16="http://schemas.microsoft.com/office/drawing/2014/main" id="{CB350FC3-6DAB-4CE4-B93D-D1AA465189EA}"/>
                    </a:ext>
                  </a:extLst>
                </p:cNvPr>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0" name="Rectangle 43">
                  <a:extLst>
                    <a:ext uri="{FF2B5EF4-FFF2-40B4-BE49-F238E27FC236}">
                      <a16:creationId xmlns:a16="http://schemas.microsoft.com/office/drawing/2014/main" id="{A84E692B-EBC3-4520-8E64-92507E4227EF}"/>
                    </a:ext>
                  </a:extLst>
                </p:cNvPr>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1" name="Rectangle 44">
                  <a:extLst>
                    <a:ext uri="{FF2B5EF4-FFF2-40B4-BE49-F238E27FC236}">
                      <a16:creationId xmlns:a16="http://schemas.microsoft.com/office/drawing/2014/main" id="{A1DC2AF1-932B-430C-BF5A-E545315E9204}"/>
                    </a:ext>
                  </a:extLst>
                </p:cNvPr>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2" name="Rectangle 45">
                  <a:extLst>
                    <a:ext uri="{FF2B5EF4-FFF2-40B4-BE49-F238E27FC236}">
                      <a16:creationId xmlns:a16="http://schemas.microsoft.com/office/drawing/2014/main" id="{89AB67BA-214A-4260-9A16-A64EDE933A2F}"/>
                    </a:ext>
                  </a:extLst>
                </p:cNvPr>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3" name="Rectangle 46">
                  <a:extLst>
                    <a:ext uri="{FF2B5EF4-FFF2-40B4-BE49-F238E27FC236}">
                      <a16:creationId xmlns:a16="http://schemas.microsoft.com/office/drawing/2014/main" id="{74FE513B-71E4-49FF-B385-AAFABE08DC27}"/>
                    </a:ext>
                  </a:extLst>
                </p:cNvPr>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4" name="Rectangle 47">
                  <a:extLst>
                    <a:ext uri="{FF2B5EF4-FFF2-40B4-BE49-F238E27FC236}">
                      <a16:creationId xmlns:a16="http://schemas.microsoft.com/office/drawing/2014/main" id="{93AF4AB1-2773-4733-B5B5-95236F02DA1A}"/>
                    </a:ext>
                  </a:extLst>
                </p:cNvPr>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grpSp>
          <p:sp>
            <p:nvSpPr>
              <p:cNvPr id="159" name="Rectangle 158">
                <a:extLst>
                  <a:ext uri="{FF2B5EF4-FFF2-40B4-BE49-F238E27FC236}">
                    <a16:creationId xmlns:a16="http://schemas.microsoft.com/office/drawing/2014/main" id="{851A68FA-F843-4914-A232-C6F95CEC6AFA}"/>
                  </a:ext>
                </a:extLst>
              </p:cNvPr>
              <p:cNvSpPr/>
              <p:nvPr/>
            </p:nvSpPr>
            <p:spPr bwMode="auto">
              <a:xfrm>
                <a:off x="1341864" y="5915020"/>
                <a:ext cx="1701865" cy="5406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567" kern="0" dirty="0">
                    <a:solidFill>
                      <a:schemeClr val="bg1"/>
                    </a:solidFill>
                    <a:latin typeface="Segoe UI Light"/>
                  </a:rPr>
                  <a:t>Your Data Center</a:t>
                </a:r>
              </a:p>
            </p:txBody>
          </p:sp>
        </p:grpSp>
      </p:grpSp>
      <p:grpSp>
        <p:nvGrpSpPr>
          <p:cNvPr id="216" name="Group 215">
            <a:extLst>
              <a:ext uri="{FF2B5EF4-FFF2-40B4-BE49-F238E27FC236}">
                <a16:creationId xmlns:a16="http://schemas.microsoft.com/office/drawing/2014/main" id="{CA026AB0-BF3D-4B61-8DAF-08C017C94E69}"/>
              </a:ext>
            </a:extLst>
          </p:cNvPr>
          <p:cNvGrpSpPr/>
          <p:nvPr/>
        </p:nvGrpSpPr>
        <p:grpSpPr>
          <a:xfrm>
            <a:off x="6730150" y="2021061"/>
            <a:ext cx="4479381" cy="1420152"/>
            <a:chOff x="3885549" y="4315746"/>
            <a:chExt cx="4570497" cy="1449039"/>
          </a:xfrm>
        </p:grpSpPr>
        <p:grpSp>
          <p:nvGrpSpPr>
            <p:cNvPr id="217" name="Group 216">
              <a:extLst>
                <a:ext uri="{FF2B5EF4-FFF2-40B4-BE49-F238E27FC236}">
                  <a16:creationId xmlns:a16="http://schemas.microsoft.com/office/drawing/2014/main" id="{BBD80EE2-42A8-484F-B754-A298F964B1B0}"/>
                </a:ext>
              </a:extLst>
            </p:cNvPr>
            <p:cNvGrpSpPr/>
            <p:nvPr/>
          </p:nvGrpSpPr>
          <p:grpSpPr>
            <a:xfrm>
              <a:off x="5079169" y="4315746"/>
              <a:ext cx="1744885" cy="1095197"/>
              <a:chOff x="5084066" y="4315746"/>
              <a:chExt cx="1744885" cy="1095197"/>
            </a:xfrm>
          </p:grpSpPr>
          <p:grpSp>
            <p:nvGrpSpPr>
              <p:cNvPr id="219" name="Group 218">
                <a:extLst>
                  <a:ext uri="{FF2B5EF4-FFF2-40B4-BE49-F238E27FC236}">
                    <a16:creationId xmlns:a16="http://schemas.microsoft.com/office/drawing/2014/main" id="{CFB4CDFC-686E-4B89-95F2-1BE8E7DB288D}"/>
                  </a:ext>
                </a:extLst>
              </p:cNvPr>
              <p:cNvGrpSpPr/>
              <p:nvPr/>
            </p:nvGrpSpPr>
            <p:grpSpPr>
              <a:xfrm>
                <a:off x="5084066" y="4315746"/>
                <a:ext cx="1744885" cy="1095197"/>
                <a:chOff x="2658482" y="4315746"/>
                <a:chExt cx="1744885" cy="1095197"/>
              </a:xfrm>
            </p:grpSpPr>
            <p:grpSp>
              <p:nvGrpSpPr>
                <p:cNvPr id="221" name="Group 220">
                  <a:extLst>
                    <a:ext uri="{FF2B5EF4-FFF2-40B4-BE49-F238E27FC236}">
                      <a16:creationId xmlns:a16="http://schemas.microsoft.com/office/drawing/2014/main" id="{3A503497-823E-4D38-96EA-C6215104297F}"/>
                    </a:ext>
                  </a:extLst>
                </p:cNvPr>
                <p:cNvGrpSpPr/>
                <p:nvPr/>
              </p:nvGrpSpPr>
              <p:grpSpPr>
                <a:xfrm>
                  <a:off x="2658482" y="4315746"/>
                  <a:ext cx="1744885" cy="1095197"/>
                  <a:chOff x="2658482" y="4315746"/>
                  <a:chExt cx="1744885" cy="1095197"/>
                </a:xfrm>
              </p:grpSpPr>
              <p:pic>
                <p:nvPicPr>
                  <p:cNvPr id="223" name="Picture 222">
                    <a:extLst>
                      <a:ext uri="{FF2B5EF4-FFF2-40B4-BE49-F238E27FC236}">
                        <a16:creationId xmlns:a16="http://schemas.microsoft.com/office/drawing/2014/main" id="{8A5E81F1-FFFF-4E1B-BA11-D5BA63E76B45}"/>
                      </a:ext>
                    </a:extLst>
                  </p:cNvPr>
                  <p:cNvPicPr>
                    <a:picLocks noChangeAspect="1"/>
                  </p:cNvPicPr>
                  <p:nvPr/>
                </p:nvPicPr>
                <p:blipFill>
                  <a:blip r:embed="rId8"/>
                  <a:stretch>
                    <a:fillRect/>
                  </a:stretch>
                </p:blipFill>
                <p:spPr>
                  <a:xfrm>
                    <a:off x="2658482" y="4315746"/>
                    <a:ext cx="1621360" cy="1095197"/>
                  </a:xfrm>
                  <a:prstGeom prst="rect">
                    <a:avLst/>
                  </a:prstGeom>
                </p:spPr>
              </p:pic>
              <p:sp>
                <p:nvSpPr>
                  <p:cNvPr id="224" name="Oval 223">
                    <a:extLst>
                      <a:ext uri="{FF2B5EF4-FFF2-40B4-BE49-F238E27FC236}">
                        <a16:creationId xmlns:a16="http://schemas.microsoft.com/office/drawing/2014/main" id="{D17C6B4D-C09B-4F3D-A0E5-D48EABA924DD}"/>
                      </a:ext>
                    </a:extLst>
                  </p:cNvPr>
                  <p:cNvSpPr/>
                  <p:nvPr/>
                </p:nvSpPr>
                <p:spPr bwMode="auto">
                  <a:xfrm>
                    <a:off x="3884302" y="4381186"/>
                    <a:ext cx="519065" cy="519063"/>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algn="ctr" defTabSz="913691" fontAlgn="base">
                      <a:spcBef>
                        <a:spcPct val="0"/>
                      </a:spcBef>
                      <a:spcAft>
                        <a:spcPct val="0"/>
                      </a:spcAft>
                      <a:defRPr/>
                    </a:pPr>
                    <a:endParaRPr lang="en-US" sz="1961" kern="0" dirty="0">
                      <a:solidFill>
                        <a:schemeClr val="bg1"/>
                      </a:solidFill>
                    </a:endParaRPr>
                  </a:p>
                </p:txBody>
              </p:sp>
            </p:grpSp>
            <p:sp>
              <p:nvSpPr>
                <p:cNvPr id="222" name="Freeform 255">
                  <a:extLst>
                    <a:ext uri="{FF2B5EF4-FFF2-40B4-BE49-F238E27FC236}">
                      <a16:creationId xmlns:a16="http://schemas.microsoft.com/office/drawing/2014/main" id="{015CF8FA-AC9A-4757-BBA0-3C4FFEAC6992}"/>
                    </a:ext>
                  </a:extLst>
                </p:cNvPr>
                <p:cNvSpPr>
                  <a:spLocks noEditPoints="1"/>
                </p:cNvSpPr>
                <p:nvPr/>
              </p:nvSpPr>
              <p:spPr bwMode="black">
                <a:xfrm>
                  <a:off x="4041930" y="4521595"/>
                  <a:ext cx="202089" cy="28031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3903">
                    <a:defRPr/>
                  </a:pPr>
                  <a:endParaRPr lang="en-US" sz="1766" kern="0" dirty="0">
                    <a:solidFill>
                      <a:schemeClr val="bg1"/>
                    </a:solidFill>
                    <a:ea typeface="ＭＳ Ｐゴシック" charset="0"/>
                  </a:endParaRPr>
                </a:p>
              </p:txBody>
            </p:sp>
          </p:grpSp>
          <p:pic>
            <p:nvPicPr>
              <p:cNvPr id="220" name="Picture 219">
                <a:extLst>
                  <a:ext uri="{FF2B5EF4-FFF2-40B4-BE49-F238E27FC236}">
                    <a16:creationId xmlns:a16="http://schemas.microsoft.com/office/drawing/2014/main" id="{A61EEA6C-BE73-449E-A88A-4BF084FE0D57}"/>
                  </a:ext>
                </a:extLst>
              </p:cNvPr>
              <p:cNvPicPr>
                <a:picLocks noChangeAspect="1"/>
              </p:cNvPicPr>
              <p:nvPr/>
            </p:nvPicPr>
            <p:blipFill>
              <a:blip r:embed="rId9"/>
              <a:stretch>
                <a:fillRect/>
              </a:stretch>
            </p:blipFill>
            <p:spPr>
              <a:xfrm>
                <a:off x="5575733" y="4596902"/>
                <a:ext cx="648263" cy="648263"/>
              </a:xfrm>
              <a:prstGeom prst="rect">
                <a:avLst/>
              </a:prstGeom>
            </p:spPr>
          </p:pic>
        </p:grpSp>
        <p:sp>
          <p:nvSpPr>
            <p:cNvPr id="218" name="TextBox 217">
              <a:extLst>
                <a:ext uri="{FF2B5EF4-FFF2-40B4-BE49-F238E27FC236}">
                  <a16:creationId xmlns:a16="http://schemas.microsoft.com/office/drawing/2014/main" id="{575CB99A-604B-4D8F-B44E-E70494AA6876}"/>
                </a:ext>
              </a:extLst>
            </p:cNvPr>
            <p:cNvSpPr txBox="1"/>
            <p:nvPr/>
          </p:nvSpPr>
          <p:spPr>
            <a:xfrm>
              <a:off x="3885549" y="5487708"/>
              <a:ext cx="4570497" cy="277077"/>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961" kern="0" dirty="0">
                  <a:solidFill>
                    <a:schemeClr val="bg1"/>
                  </a:solidFill>
                  <a:latin typeface="Segoe UI Light"/>
                  <a:ea typeface="ＭＳ Ｐゴシック" charset="0"/>
                  <a:cs typeface="Segoe UI Semibold" panose="020B0702040204020203" pitchFamily="34" charset="0"/>
                </a:rPr>
                <a:t>Microsoft Azure Active Directory</a:t>
              </a:r>
            </a:p>
          </p:txBody>
        </p:sp>
      </p:grpSp>
      <p:cxnSp>
        <p:nvCxnSpPr>
          <p:cNvPr id="225" name="Straight Arrow Connector 224">
            <a:extLst>
              <a:ext uri="{FF2B5EF4-FFF2-40B4-BE49-F238E27FC236}">
                <a16:creationId xmlns:a16="http://schemas.microsoft.com/office/drawing/2014/main" id="{C6941E9A-FE17-407F-B3E5-332910C17DE1}"/>
              </a:ext>
            </a:extLst>
          </p:cNvPr>
          <p:cNvCxnSpPr/>
          <p:nvPr/>
        </p:nvCxnSpPr>
        <p:spPr>
          <a:xfrm flipH="1">
            <a:off x="7591300" y="3446577"/>
            <a:ext cx="809286" cy="54673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9AE4D3E-0E1B-4F67-9381-43D4A7B389E1}"/>
              </a:ext>
            </a:extLst>
          </p:cNvPr>
          <p:cNvCxnSpPr/>
          <p:nvPr/>
        </p:nvCxnSpPr>
        <p:spPr>
          <a:xfrm>
            <a:off x="9056924" y="3492037"/>
            <a:ext cx="994658" cy="60708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191571" y="2085196"/>
            <a:ext cx="4570532"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3200" dirty="0">
                <a:solidFill>
                  <a:schemeClr val="accent1">
                    <a:lumMod val="50000"/>
                  </a:schemeClr>
                </a:solidFill>
              </a:rPr>
              <a:t>You tie yourself into an on-premises world</a:t>
            </a:r>
            <a:br>
              <a:rPr lang="en-US" sz="3200" dirty="0">
                <a:solidFill>
                  <a:schemeClr val="accent1">
                    <a:lumMod val="50000"/>
                  </a:schemeClr>
                </a:solidFill>
              </a:rPr>
            </a:b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Azure AD can provide SAML, OAuth, etc. </a:t>
            </a:r>
            <a:r>
              <a:rPr lang="en-US" sz="3200" dirty="0" err="1">
                <a:solidFill>
                  <a:schemeClr val="accent1">
                    <a:lumMod val="50000"/>
                  </a:schemeClr>
                </a:solidFill>
              </a:rPr>
              <a:t>auth</a:t>
            </a:r>
            <a:r>
              <a:rPr lang="en-US" sz="3200" dirty="0">
                <a:solidFill>
                  <a:schemeClr val="accent1">
                    <a:lumMod val="50000"/>
                  </a:schemeClr>
                </a:solidFill>
              </a:rPr>
              <a:t> flows</a:t>
            </a:r>
          </a:p>
        </p:txBody>
      </p:sp>
    </p:spTree>
    <p:extLst>
      <p:ext uri="{BB962C8B-B14F-4D97-AF65-F5344CB8AC3E}">
        <p14:creationId xmlns:p14="http://schemas.microsoft.com/office/powerpoint/2010/main" val="22989415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5288507" y="1023582"/>
            <a:ext cx="6903492"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https://12factor.net</a:t>
            </a:r>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Build more decoupled apps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4570532" cy="455158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2400" dirty="0">
                <a:solidFill>
                  <a:schemeClr val="accent1">
                    <a:lumMod val="50000"/>
                  </a:schemeClr>
                </a:solidFill>
              </a:rPr>
              <a:t>Reduced dependencies between code can decouple infrastructure</a:t>
            </a:r>
            <a:br>
              <a:rPr lang="en-US" sz="2400" dirty="0">
                <a:solidFill>
                  <a:schemeClr val="accent1">
                    <a:lumMod val="50000"/>
                  </a:schemeClr>
                </a:solidFill>
              </a:rPr>
            </a:b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Goal is to decouple infrastructure</a:t>
            </a:r>
            <a:br>
              <a:rPr lang="en-US" sz="2400" dirty="0">
                <a:solidFill>
                  <a:schemeClr val="accent1">
                    <a:lumMod val="50000"/>
                  </a:schemeClr>
                </a:solidFill>
              </a:rPr>
            </a:b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Think “Separation of Concerns”</a:t>
            </a:r>
          </a:p>
          <a:p>
            <a:pPr marL="609498" indent="-609498">
              <a:lnSpc>
                <a:spcPct val="100000"/>
              </a:lnSpc>
            </a:pP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Example: Cross-database queries in SQL, fight back with Micro-service approach</a:t>
            </a:r>
          </a:p>
        </p:txBody>
      </p:sp>
      <p:pic>
        <p:nvPicPr>
          <p:cNvPr id="5" name="Picture 4">
            <a:extLst>
              <a:ext uri="{FF2B5EF4-FFF2-40B4-BE49-F238E27FC236}">
                <a16:creationId xmlns:a16="http://schemas.microsoft.com/office/drawing/2014/main" id="{F0C3246D-8C7B-488A-B886-90BADD695A3F}"/>
              </a:ext>
            </a:extLst>
          </p:cNvPr>
          <p:cNvPicPr>
            <a:picLocks noChangeAspect="1"/>
          </p:cNvPicPr>
          <p:nvPr/>
        </p:nvPicPr>
        <p:blipFill>
          <a:blip r:embed="rId3"/>
          <a:stretch>
            <a:fillRect/>
          </a:stretch>
        </p:blipFill>
        <p:spPr>
          <a:xfrm>
            <a:off x="6085140" y="1912386"/>
            <a:ext cx="5310226" cy="1600212"/>
          </a:xfrm>
          <a:prstGeom prst="rect">
            <a:avLst/>
          </a:prstGeom>
        </p:spPr>
      </p:pic>
    </p:spTree>
    <p:extLst>
      <p:ext uri="{BB962C8B-B14F-4D97-AF65-F5344CB8AC3E}">
        <p14:creationId xmlns:p14="http://schemas.microsoft.com/office/powerpoint/2010/main" val="372177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4217158" y="1023582"/>
            <a:ext cx="7974841"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Consider Async App Interactions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3407088"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2400" dirty="0">
                <a:solidFill>
                  <a:schemeClr val="accent1">
                    <a:lumMod val="50000"/>
                  </a:schemeClr>
                </a:solidFill>
              </a:rPr>
              <a:t>Decouple HTTP compute processing into </a:t>
            </a:r>
            <a:r>
              <a:rPr lang="en-US" sz="2400" dirty="0" err="1">
                <a:solidFill>
                  <a:schemeClr val="accent1">
                    <a:lumMod val="50000"/>
                  </a:schemeClr>
                </a:solidFill>
              </a:rPr>
              <a:t>async</a:t>
            </a:r>
            <a:r>
              <a:rPr lang="en-US" sz="2400" dirty="0">
                <a:solidFill>
                  <a:schemeClr val="accent1">
                    <a:lumMod val="50000"/>
                  </a:schemeClr>
                </a:solidFill>
              </a:rPr>
              <a:t> backend processes</a:t>
            </a:r>
          </a:p>
          <a:p>
            <a:pPr marL="609498" indent="-609498">
              <a:lnSpc>
                <a:spcPct val="100000"/>
              </a:lnSpc>
            </a:pP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Promotes more efficient scaling in the cloud</a:t>
            </a:r>
          </a:p>
        </p:txBody>
      </p:sp>
      <p:pic>
        <p:nvPicPr>
          <p:cNvPr id="2050" name="Picture 2" descr="Image result for iis">
            <a:extLst>
              <a:ext uri="{FF2B5EF4-FFF2-40B4-BE49-F238E27FC236}">
                <a16:creationId xmlns:a16="http://schemas.microsoft.com/office/drawing/2014/main" id="{BA5A5614-9534-4450-9400-5565E3291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5901"/>
            <a:ext cx="1533099" cy="1533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FCFA9E8D-C251-4E8F-9EDF-F6E2D9F061E5}"/>
              </a:ext>
            </a:extLst>
          </p:cNvPr>
          <p:cNvSpPr/>
          <p:nvPr/>
        </p:nvSpPr>
        <p:spPr>
          <a:xfrm>
            <a:off x="9779040" y="1944806"/>
            <a:ext cx="1541778" cy="477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Email</a:t>
            </a:r>
          </a:p>
        </p:txBody>
      </p:sp>
      <p:pic>
        <p:nvPicPr>
          <p:cNvPr id="2056" name="Picture 8" descr="Image result for mouse point">
            <a:extLst>
              <a:ext uri="{FF2B5EF4-FFF2-40B4-BE49-F238E27FC236}">
                <a16:creationId xmlns:a16="http://schemas.microsoft.com/office/drawing/2014/main" id="{3E096E2D-E5CE-4F10-87C0-32DC1989B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0960">
            <a:off x="11109392" y="2176298"/>
            <a:ext cx="590800" cy="590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884A53C-A033-4604-9128-72011B5615C0}"/>
              </a:ext>
            </a:extLst>
          </p:cNvPr>
          <p:cNvPicPr>
            <a:picLocks noChangeAspect="1"/>
          </p:cNvPicPr>
          <p:nvPr/>
        </p:nvPicPr>
        <p:blipFill>
          <a:blip r:embed="rId5"/>
          <a:stretch>
            <a:fillRect/>
          </a:stretch>
        </p:blipFill>
        <p:spPr>
          <a:xfrm>
            <a:off x="8846644" y="2608726"/>
            <a:ext cx="1664059" cy="986556"/>
          </a:xfrm>
          <a:prstGeom prst="rect">
            <a:avLst/>
          </a:prstGeom>
        </p:spPr>
      </p:pic>
      <p:cxnSp>
        <p:nvCxnSpPr>
          <p:cNvPr id="15" name="Straight Arrow Connector 14">
            <a:extLst>
              <a:ext uri="{FF2B5EF4-FFF2-40B4-BE49-F238E27FC236}">
                <a16:creationId xmlns:a16="http://schemas.microsoft.com/office/drawing/2014/main" id="{736DD2A5-3823-48B1-B891-AEEBD8950905}"/>
              </a:ext>
            </a:extLst>
          </p:cNvPr>
          <p:cNvCxnSpPr/>
          <p:nvPr/>
        </p:nvCxnSpPr>
        <p:spPr>
          <a:xfrm flipH="1">
            <a:off x="7704161" y="2183642"/>
            <a:ext cx="1856096"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59412D-80AA-40CA-9D19-959509C04D9F}"/>
              </a:ext>
            </a:extLst>
          </p:cNvPr>
          <p:cNvCxnSpPr>
            <a:cxnSpLocks/>
          </p:cNvCxnSpPr>
          <p:nvPr/>
        </p:nvCxnSpPr>
        <p:spPr>
          <a:xfrm>
            <a:off x="7759890" y="3093408"/>
            <a:ext cx="872319"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16B190BD-5872-425D-BFCD-2D03D8F4890C}"/>
              </a:ext>
            </a:extLst>
          </p:cNvPr>
          <p:cNvSpPr/>
          <p:nvPr/>
        </p:nvSpPr>
        <p:spPr>
          <a:xfrm>
            <a:off x="9860651" y="4360496"/>
            <a:ext cx="1541778" cy="477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Email</a:t>
            </a:r>
          </a:p>
        </p:txBody>
      </p:sp>
      <p:pic>
        <p:nvPicPr>
          <p:cNvPr id="29" name="Picture 8" descr="Image result for mouse point">
            <a:extLst>
              <a:ext uri="{FF2B5EF4-FFF2-40B4-BE49-F238E27FC236}">
                <a16:creationId xmlns:a16="http://schemas.microsoft.com/office/drawing/2014/main" id="{059DF181-A551-407C-8198-97D79E262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0960">
            <a:off x="11191003" y="4591988"/>
            <a:ext cx="590800" cy="5908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iis">
            <a:extLst>
              <a:ext uri="{FF2B5EF4-FFF2-40B4-BE49-F238E27FC236}">
                <a16:creationId xmlns:a16="http://schemas.microsoft.com/office/drawing/2014/main" id="{DF24FDBC-368B-4559-B207-7140FB681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386" y="4535606"/>
            <a:ext cx="1533099" cy="153309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B1A05642-A865-4AB5-8619-ED93F045FD6F}"/>
              </a:ext>
            </a:extLst>
          </p:cNvPr>
          <p:cNvCxnSpPr>
            <a:cxnSpLocks/>
          </p:cNvCxnSpPr>
          <p:nvPr/>
        </p:nvCxnSpPr>
        <p:spPr>
          <a:xfrm flipH="1">
            <a:off x="6416485" y="4601607"/>
            <a:ext cx="306871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7401B21-6FC6-4034-A648-F37B746E9C53}"/>
              </a:ext>
            </a:extLst>
          </p:cNvPr>
          <p:cNvGrpSpPr/>
          <p:nvPr/>
        </p:nvGrpSpPr>
        <p:grpSpPr>
          <a:xfrm>
            <a:off x="7143194" y="6087629"/>
            <a:ext cx="2282586" cy="491319"/>
            <a:chOff x="7598960" y="5704965"/>
            <a:chExt cx="2282586" cy="491319"/>
          </a:xfrm>
        </p:grpSpPr>
        <p:sp>
          <p:nvSpPr>
            <p:cNvPr id="23" name="Cylinder 22">
              <a:extLst>
                <a:ext uri="{FF2B5EF4-FFF2-40B4-BE49-F238E27FC236}">
                  <a16:creationId xmlns:a16="http://schemas.microsoft.com/office/drawing/2014/main" id="{0D948156-7E28-473F-A55F-735118DFABAB}"/>
                </a:ext>
              </a:extLst>
            </p:cNvPr>
            <p:cNvSpPr/>
            <p:nvPr/>
          </p:nvSpPr>
          <p:spPr>
            <a:xfrm rot="5400000">
              <a:off x="8494593" y="4809332"/>
              <a:ext cx="491319" cy="22825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42A43868-7791-4F20-9032-4733E5E4E3DF}"/>
                </a:ext>
              </a:extLst>
            </p:cNvPr>
            <p:cNvPicPr>
              <a:picLocks noChangeAspect="1"/>
            </p:cNvPicPr>
            <p:nvPr/>
          </p:nvPicPr>
          <p:blipFill>
            <a:blip r:embed="rId5"/>
            <a:stretch>
              <a:fillRect/>
            </a:stretch>
          </p:blipFill>
          <p:spPr>
            <a:xfrm>
              <a:off x="7759890" y="5774215"/>
              <a:ext cx="561213" cy="332721"/>
            </a:xfrm>
            <a:prstGeom prst="rect">
              <a:avLst/>
            </a:prstGeom>
          </p:spPr>
        </p:pic>
        <p:pic>
          <p:nvPicPr>
            <p:cNvPr id="36" name="Picture 35">
              <a:extLst>
                <a:ext uri="{FF2B5EF4-FFF2-40B4-BE49-F238E27FC236}">
                  <a16:creationId xmlns:a16="http://schemas.microsoft.com/office/drawing/2014/main" id="{24D164DB-772E-4ED4-89A7-7BEB033BCE80}"/>
                </a:ext>
              </a:extLst>
            </p:cNvPr>
            <p:cNvPicPr>
              <a:picLocks noChangeAspect="1"/>
            </p:cNvPicPr>
            <p:nvPr/>
          </p:nvPicPr>
          <p:blipFill>
            <a:blip r:embed="rId5"/>
            <a:stretch>
              <a:fillRect/>
            </a:stretch>
          </p:blipFill>
          <p:spPr>
            <a:xfrm>
              <a:off x="8445997" y="5766954"/>
              <a:ext cx="561213" cy="332721"/>
            </a:xfrm>
            <a:prstGeom prst="rect">
              <a:avLst/>
            </a:prstGeom>
          </p:spPr>
        </p:pic>
        <p:pic>
          <p:nvPicPr>
            <p:cNvPr id="37" name="Picture 36">
              <a:extLst>
                <a:ext uri="{FF2B5EF4-FFF2-40B4-BE49-F238E27FC236}">
                  <a16:creationId xmlns:a16="http://schemas.microsoft.com/office/drawing/2014/main" id="{B4C17260-8BFD-4103-8A83-B1FDA2310FE8}"/>
                </a:ext>
              </a:extLst>
            </p:cNvPr>
            <p:cNvPicPr>
              <a:picLocks noChangeAspect="1"/>
            </p:cNvPicPr>
            <p:nvPr/>
          </p:nvPicPr>
          <p:blipFill>
            <a:blip r:embed="rId5"/>
            <a:stretch>
              <a:fillRect/>
            </a:stretch>
          </p:blipFill>
          <p:spPr>
            <a:xfrm>
              <a:off x="9117460" y="5766954"/>
              <a:ext cx="561213" cy="332721"/>
            </a:xfrm>
            <a:prstGeom prst="rect">
              <a:avLst/>
            </a:prstGeom>
          </p:spPr>
        </p:pic>
      </p:grpSp>
      <p:cxnSp>
        <p:nvCxnSpPr>
          <p:cNvPr id="40" name="Straight Arrow Connector 39">
            <a:extLst>
              <a:ext uri="{FF2B5EF4-FFF2-40B4-BE49-F238E27FC236}">
                <a16:creationId xmlns:a16="http://schemas.microsoft.com/office/drawing/2014/main" id="{8E4B7548-1DA2-4079-896E-3D27F7ACDDDB}"/>
              </a:ext>
            </a:extLst>
          </p:cNvPr>
          <p:cNvCxnSpPr>
            <a:cxnSpLocks/>
          </p:cNvCxnSpPr>
          <p:nvPr/>
        </p:nvCxnSpPr>
        <p:spPr>
          <a:xfrm>
            <a:off x="6366492" y="6051394"/>
            <a:ext cx="656299" cy="24566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066" name="Picture 18" descr="Image result for gear">
            <a:extLst>
              <a:ext uri="{FF2B5EF4-FFF2-40B4-BE49-F238E27FC236}">
                <a16:creationId xmlns:a16="http://schemas.microsoft.com/office/drawing/2014/main" id="{366142DE-50ED-4687-9D9A-7FF2895697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1362" y="5170791"/>
            <a:ext cx="1601979" cy="1046626"/>
          </a:xfrm>
          <a:prstGeom prst="rect">
            <a:avLst/>
          </a:prstGeom>
          <a:noFill/>
          <a:extLst>
            <a:ext uri="{909E8E84-426E-40DD-AFC4-6F175D3DCCD1}">
              <a14:hiddenFill xmlns:a14="http://schemas.microsoft.com/office/drawing/2010/main">
                <a:solidFill>
                  <a:srgbClr val="FFFFFF"/>
                </a:solidFill>
              </a14:hiddenFill>
            </a:ext>
          </a:extLst>
        </p:spPr>
      </p:pic>
      <p:sp>
        <p:nvSpPr>
          <p:cNvPr id="225" name="TextBox 224">
            <a:extLst>
              <a:ext uri="{FF2B5EF4-FFF2-40B4-BE49-F238E27FC236}">
                <a16:creationId xmlns:a16="http://schemas.microsoft.com/office/drawing/2014/main" id="{433076A2-06C2-470E-B027-B16DB8A66CA7}"/>
              </a:ext>
            </a:extLst>
          </p:cNvPr>
          <p:cNvSpPr txBox="1"/>
          <p:nvPr/>
        </p:nvSpPr>
        <p:spPr>
          <a:xfrm>
            <a:off x="7381581" y="5653127"/>
            <a:ext cx="1692771" cy="369332"/>
          </a:xfrm>
          <a:prstGeom prst="rect">
            <a:avLst/>
          </a:prstGeom>
          <a:noFill/>
        </p:spPr>
        <p:txBody>
          <a:bodyPr wrap="none" rtlCol="0">
            <a:spAutoFit/>
          </a:bodyPr>
          <a:lstStyle/>
          <a:p>
            <a:r>
              <a:rPr lang="en-US" dirty="0"/>
              <a:t>Message Queue</a:t>
            </a:r>
          </a:p>
        </p:txBody>
      </p:sp>
      <p:sp>
        <p:nvSpPr>
          <p:cNvPr id="226" name="TextBox 225">
            <a:extLst>
              <a:ext uri="{FF2B5EF4-FFF2-40B4-BE49-F238E27FC236}">
                <a16:creationId xmlns:a16="http://schemas.microsoft.com/office/drawing/2014/main" id="{1B27B15D-F945-4369-B556-1AF3F15E86F0}"/>
              </a:ext>
            </a:extLst>
          </p:cNvPr>
          <p:cNvSpPr txBox="1"/>
          <p:nvPr/>
        </p:nvSpPr>
        <p:spPr>
          <a:xfrm>
            <a:off x="10211765" y="6217417"/>
            <a:ext cx="1636987" cy="369332"/>
          </a:xfrm>
          <a:prstGeom prst="rect">
            <a:avLst/>
          </a:prstGeom>
          <a:noFill/>
        </p:spPr>
        <p:txBody>
          <a:bodyPr wrap="none" rtlCol="0">
            <a:spAutoFit/>
          </a:bodyPr>
          <a:lstStyle/>
          <a:p>
            <a:r>
              <a:rPr lang="en-US" dirty="0"/>
              <a:t>Worker Process</a:t>
            </a:r>
          </a:p>
        </p:txBody>
      </p:sp>
      <p:cxnSp>
        <p:nvCxnSpPr>
          <p:cNvPr id="48" name="Straight Arrow Connector 47">
            <a:extLst>
              <a:ext uri="{FF2B5EF4-FFF2-40B4-BE49-F238E27FC236}">
                <a16:creationId xmlns:a16="http://schemas.microsoft.com/office/drawing/2014/main" id="{CD9162EC-F004-4CAB-BFB2-7BCC0C65EC42}"/>
              </a:ext>
            </a:extLst>
          </p:cNvPr>
          <p:cNvCxnSpPr>
            <a:cxnSpLocks/>
          </p:cNvCxnSpPr>
          <p:nvPr/>
        </p:nvCxnSpPr>
        <p:spPr>
          <a:xfrm flipV="1">
            <a:off x="9540368" y="6068705"/>
            <a:ext cx="427884" cy="23804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324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7FB798-792C-4848-B541-FD274C701263}"/>
              </a:ext>
            </a:extLst>
          </p:cNvPr>
          <p:cNvSpPr/>
          <p:nvPr/>
        </p:nvSpPr>
        <p:spPr>
          <a:xfrm>
            <a:off x="4026090" y="0"/>
            <a:ext cx="816591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419420" y="1175969"/>
            <a:ext cx="11653523" cy="1161921"/>
          </a:xfrm>
        </p:spPr>
        <p:txBody>
          <a:bodyPr/>
          <a:lstStyle/>
          <a:p>
            <a:r>
              <a:rPr lang="en-US" dirty="0"/>
              <a:t>Agenda</a:t>
            </a:r>
          </a:p>
        </p:txBody>
      </p:sp>
      <p:sp>
        <p:nvSpPr>
          <p:cNvPr id="4" name="Subtitle 2">
            <a:extLst>
              <a:ext uri="{FF2B5EF4-FFF2-40B4-BE49-F238E27FC236}">
                <a16:creationId xmlns:a16="http://schemas.microsoft.com/office/drawing/2014/main" id="{4CBD0D22-D491-4C37-A357-453C1D7D961F}"/>
              </a:ext>
            </a:extLst>
          </p:cNvPr>
          <p:cNvSpPr txBox="1">
            <a:spLocks/>
          </p:cNvSpPr>
          <p:nvPr/>
        </p:nvSpPr>
        <p:spPr>
          <a:xfrm>
            <a:off x="4599296" y="1175969"/>
            <a:ext cx="7335961" cy="47463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r>
              <a:rPr lang="en-US" sz="3200" dirty="0">
                <a:solidFill>
                  <a:schemeClr val="accent1">
                    <a:lumMod val="50000"/>
                  </a:schemeClr>
                </a:solidFill>
              </a:rPr>
              <a:t>What you’re building</a:t>
            </a:r>
          </a:p>
          <a:p>
            <a:endParaRPr lang="en-US" sz="3600" dirty="0">
              <a:solidFill>
                <a:schemeClr val="accent1">
                  <a:lumMod val="50000"/>
                </a:schemeClr>
              </a:solidFill>
            </a:endParaRPr>
          </a:p>
        </p:txBody>
      </p:sp>
      <p:grpSp>
        <p:nvGrpSpPr>
          <p:cNvPr id="6" name="Group 5">
            <a:extLst>
              <a:ext uri="{FF2B5EF4-FFF2-40B4-BE49-F238E27FC236}">
                <a16:creationId xmlns:a16="http://schemas.microsoft.com/office/drawing/2014/main" id="{5A8A4F15-6A52-4FF5-BCBB-678034BC23C2}"/>
              </a:ext>
            </a:extLst>
          </p:cNvPr>
          <p:cNvGrpSpPr/>
          <p:nvPr/>
        </p:nvGrpSpPr>
        <p:grpSpPr>
          <a:xfrm>
            <a:off x="485922" y="3742597"/>
            <a:ext cx="2999423" cy="2179697"/>
            <a:chOff x="897024" y="3072244"/>
            <a:chExt cx="3059568" cy="2223404"/>
          </a:xfrm>
        </p:grpSpPr>
        <p:pic>
          <p:nvPicPr>
            <p:cNvPr id="7" name="Picture 6">
              <a:extLst>
                <a:ext uri="{FF2B5EF4-FFF2-40B4-BE49-F238E27FC236}">
                  <a16:creationId xmlns:a16="http://schemas.microsoft.com/office/drawing/2014/main" id="{6EE92884-A42C-4D3B-AC93-A0E75142521B}"/>
                </a:ext>
              </a:extLst>
            </p:cNvPr>
            <p:cNvPicPr>
              <a:picLocks noChangeAspect="1"/>
            </p:cNvPicPr>
            <p:nvPr/>
          </p:nvPicPr>
          <p:blipFill>
            <a:blip r:embed="rId3"/>
            <a:stretch>
              <a:fillRect/>
            </a:stretch>
          </p:blipFill>
          <p:spPr>
            <a:xfrm>
              <a:off x="897024" y="3072244"/>
              <a:ext cx="3059568" cy="1902644"/>
            </a:xfrm>
            <a:prstGeom prst="rect">
              <a:avLst/>
            </a:prstGeom>
          </p:spPr>
        </p:pic>
        <p:grpSp>
          <p:nvGrpSpPr>
            <p:cNvPr id="8" name="Group 7">
              <a:extLst>
                <a:ext uri="{FF2B5EF4-FFF2-40B4-BE49-F238E27FC236}">
                  <a16:creationId xmlns:a16="http://schemas.microsoft.com/office/drawing/2014/main" id="{DCA8141B-7BB7-456D-B818-06765C291754}"/>
                </a:ext>
              </a:extLst>
            </p:cNvPr>
            <p:cNvGrpSpPr/>
            <p:nvPr/>
          </p:nvGrpSpPr>
          <p:grpSpPr>
            <a:xfrm>
              <a:off x="1730175" y="3530077"/>
              <a:ext cx="302666" cy="1765571"/>
              <a:chOff x="5256113" y="4962361"/>
              <a:chExt cx="302666" cy="1765571"/>
            </a:xfrm>
          </p:grpSpPr>
          <p:sp>
            <p:nvSpPr>
              <p:cNvPr id="13" name="Oval 12">
                <a:extLst>
                  <a:ext uri="{FF2B5EF4-FFF2-40B4-BE49-F238E27FC236}">
                    <a16:creationId xmlns:a16="http://schemas.microsoft.com/office/drawing/2014/main" id="{E8DE5432-1DB6-40C3-AAB2-04E0944641ED}"/>
                  </a:ext>
                </a:extLst>
              </p:cNvPr>
              <p:cNvSpPr/>
              <p:nvPr/>
            </p:nvSpPr>
            <p:spPr>
              <a:xfrm>
                <a:off x="525611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4" name="Rectangle 13">
                <a:extLst>
                  <a:ext uri="{FF2B5EF4-FFF2-40B4-BE49-F238E27FC236}">
                    <a16:creationId xmlns:a16="http://schemas.microsoft.com/office/drawing/2014/main" id="{EBD87A4B-FE7B-48A5-84FA-FEA352FA9834}"/>
                  </a:ext>
                </a:extLst>
              </p:cNvPr>
              <p:cNvSpPr/>
              <p:nvPr/>
            </p:nvSpPr>
            <p:spPr>
              <a:xfrm>
                <a:off x="5256113" y="5173249"/>
                <a:ext cx="302665" cy="1554683"/>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sp>
          <p:nvSpPr>
            <p:cNvPr id="9" name="Freeform 5">
              <a:extLst>
                <a:ext uri="{FF2B5EF4-FFF2-40B4-BE49-F238E27FC236}">
                  <a16:creationId xmlns:a16="http://schemas.microsoft.com/office/drawing/2014/main" id="{15335CB0-70CF-42D2-87AC-1BF9BDFCFBF6}"/>
                </a:ext>
              </a:extLst>
            </p:cNvPr>
            <p:cNvSpPr>
              <a:spLocks/>
            </p:cNvSpPr>
            <p:nvPr/>
          </p:nvSpPr>
          <p:spPr bwMode="auto">
            <a:xfrm>
              <a:off x="1470917" y="3252159"/>
              <a:ext cx="1896544" cy="108120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dirty="0">
                <a:solidFill>
                  <a:srgbClr val="505050"/>
                </a:solidFill>
                <a:latin typeface="Segoe UI"/>
              </a:endParaRPr>
            </a:p>
          </p:txBody>
        </p:sp>
        <p:grpSp>
          <p:nvGrpSpPr>
            <p:cNvPr id="10" name="Group 9">
              <a:extLst>
                <a:ext uri="{FF2B5EF4-FFF2-40B4-BE49-F238E27FC236}">
                  <a16:creationId xmlns:a16="http://schemas.microsoft.com/office/drawing/2014/main" id="{664CD6E5-2DC8-4373-A841-0F2F3544B15A}"/>
                </a:ext>
              </a:extLst>
            </p:cNvPr>
            <p:cNvGrpSpPr/>
            <p:nvPr/>
          </p:nvGrpSpPr>
          <p:grpSpPr>
            <a:xfrm>
              <a:off x="2479688" y="3810345"/>
              <a:ext cx="302666" cy="1485303"/>
              <a:chOff x="5627503" y="4962361"/>
              <a:chExt cx="302666" cy="1485303"/>
            </a:xfrm>
          </p:grpSpPr>
          <p:sp>
            <p:nvSpPr>
              <p:cNvPr id="11" name="Oval 10">
                <a:extLst>
                  <a:ext uri="{FF2B5EF4-FFF2-40B4-BE49-F238E27FC236}">
                    <a16:creationId xmlns:a16="http://schemas.microsoft.com/office/drawing/2014/main" id="{E2A20458-C188-45B8-8DC8-F5B13B6BFA14}"/>
                  </a:ext>
                </a:extLst>
              </p:cNvPr>
              <p:cNvSpPr/>
              <p:nvPr/>
            </p:nvSpPr>
            <p:spPr>
              <a:xfrm>
                <a:off x="562750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2" name="Rectangle 11">
                <a:extLst>
                  <a:ext uri="{FF2B5EF4-FFF2-40B4-BE49-F238E27FC236}">
                    <a16:creationId xmlns:a16="http://schemas.microsoft.com/office/drawing/2014/main" id="{E9BE6ACC-FB62-4E4B-8176-140444F6EAD4}"/>
                  </a:ext>
                </a:extLst>
              </p:cNvPr>
              <p:cNvSpPr/>
              <p:nvPr/>
            </p:nvSpPr>
            <p:spPr>
              <a:xfrm>
                <a:off x="5627504" y="5173249"/>
                <a:ext cx="302665" cy="1274415"/>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grpSp>
    </p:spTree>
    <p:extLst>
      <p:ext uri="{BB962C8B-B14F-4D97-AF65-F5344CB8AC3E}">
        <p14:creationId xmlns:p14="http://schemas.microsoft.com/office/powerpoint/2010/main" val="169481414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Don‘t share VMs between solutions/apps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8748008"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3200" dirty="0">
                <a:solidFill>
                  <a:schemeClr val="accent1">
                    <a:lumMod val="50000"/>
                  </a:schemeClr>
                </a:solidFill>
              </a:rPr>
              <a:t>Shared VMs promote</a:t>
            </a:r>
          </a:p>
          <a:p>
            <a:pPr marL="1066698" lvl="1" indent="-609498">
              <a:lnSpc>
                <a:spcPct val="100000"/>
              </a:lnSpc>
            </a:pPr>
            <a:r>
              <a:rPr lang="en-US" sz="2800" dirty="0">
                <a:solidFill>
                  <a:schemeClr val="accent1">
                    <a:lumMod val="50000"/>
                  </a:schemeClr>
                </a:solidFill>
              </a:rPr>
              <a:t>environment inconsistencies</a:t>
            </a:r>
          </a:p>
          <a:p>
            <a:pPr marL="1066698" lvl="1" indent="-609498">
              <a:lnSpc>
                <a:spcPct val="100000"/>
              </a:lnSpc>
            </a:pPr>
            <a:r>
              <a:rPr lang="en-US" sz="2800" dirty="0">
                <a:solidFill>
                  <a:schemeClr val="accent1">
                    <a:lumMod val="50000"/>
                  </a:schemeClr>
                </a:solidFill>
              </a:rPr>
              <a:t>“change fatigue”</a:t>
            </a:r>
          </a:p>
          <a:p>
            <a:pPr marL="1066698" lvl="1" indent="-609498">
              <a:lnSpc>
                <a:spcPct val="100000"/>
              </a:lnSpc>
            </a:pPr>
            <a:r>
              <a:rPr lang="en-US" sz="2800" dirty="0">
                <a:solidFill>
                  <a:schemeClr val="accent1">
                    <a:lumMod val="50000"/>
                  </a:schemeClr>
                </a:solidFill>
              </a:rPr>
              <a:t>distressed upgrade/update/patch timelines</a:t>
            </a:r>
          </a:p>
          <a:p>
            <a:pPr marL="609498" indent="-609498">
              <a:lnSpc>
                <a:spcPct val="100000"/>
              </a:lnSpc>
            </a:pPr>
            <a:r>
              <a:rPr lang="en-US" sz="3200" dirty="0">
                <a:solidFill>
                  <a:schemeClr val="accent1">
                    <a:lumMod val="50000"/>
                  </a:schemeClr>
                </a:solidFill>
              </a:rPr>
              <a:t>You never decommission shared VMs</a:t>
            </a:r>
          </a:p>
        </p:txBody>
      </p:sp>
      <p:grpSp>
        <p:nvGrpSpPr>
          <p:cNvPr id="26" name="Group 4">
            <a:extLst>
              <a:ext uri="{FF2B5EF4-FFF2-40B4-BE49-F238E27FC236}">
                <a16:creationId xmlns:a16="http://schemas.microsoft.com/office/drawing/2014/main" id="{9A817B75-5A40-4C65-AD96-2594A24B729E}"/>
              </a:ext>
            </a:extLst>
          </p:cNvPr>
          <p:cNvGrpSpPr>
            <a:grpSpLocks noChangeAspect="1"/>
          </p:cNvGrpSpPr>
          <p:nvPr/>
        </p:nvGrpSpPr>
        <p:grpSpPr bwMode="auto">
          <a:xfrm>
            <a:off x="2636361" y="977839"/>
            <a:ext cx="10111237" cy="6746531"/>
            <a:chOff x="1694" y="628"/>
            <a:chExt cx="6497" cy="4335"/>
          </a:xfrm>
        </p:grpSpPr>
        <p:sp>
          <p:nvSpPr>
            <p:cNvPr id="27" name="AutoShape 3">
              <a:extLst>
                <a:ext uri="{FF2B5EF4-FFF2-40B4-BE49-F238E27FC236}">
                  <a16:creationId xmlns:a16="http://schemas.microsoft.com/office/drawing/2014/main" id="{ACFBF75C-39AC-44E9-8855-664C3DD9F6C3}"/>
                </a:ext>
              </a:extLst>
            </p:cNvPr>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2" name="Group 205">
              <a:extLst>
                <a:ext uri="{FF2B5EF4-FFF2-40B4-BE49-F238E27FC236}">
                  <a16:creationId xmlns:a16="http://schemas.microsoft.com/office/drawing/2014/main" id="{64AB7D0A-CD42-4EDD-9FCE-D6254F53A11C}"/>
                </a:ext>
              </a:extLst>
            </p:cNvPr>
            <p:cNvGrpSpPr>
              <a:grpSpLocks/>
            </p:cNvGrpSpPr>
            <p:nvPr/>
          </p:nvGrpSpPr>
          <p:grpSpPr bwMode="auto">
            <a:xfrm>
              <a:off x="1976" y="1170"/>
              <a:ext cx="5877" cy="3251"/>
              <a:chOff x="1976" y="1170"/>
              <a:chExt cx="5877" cy="3251"/>
            </a:xfrm>
          </p:grpSpPr>
          <p:sp>
            <p:nvSpPr>
              <p:cNvPr id="113" name="Freeform 5">
                <a:extLst>
                  <a:ext uri="{FF2B5EF4-FFF2-40B4-BE49-F238E27FC236}">
                    <a16:creationId xmlns:a16="http://schemas.microsoft.com/office/drawing/2014/main" id="{3BC6A77D-388A-4BCD-8BBF-17AFAEB36E28}"/>
                  </a:ext>
                </a:extLst>
              </p:cNvPr>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
                <a:extLst>
                  <a:ext uri="{FF2B5EF4-FFF2-40B4-BE49-F238E27FC236}">
                    <a16:creationId xmlns:a16="http://schemas.microsoft.com/office/drawing/2014/main" id="{414A875A-2C5E-4045-80F1-2A5A77408271}"/>
                  </a:ext>
                </a:extLst>
              </p:cNvPr>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7">
                <a:extLst>
                  <a:ext uri="{FF2B5EF4-FFF2-40B4-BE49-F238E27FC236}">
                    <a16:creationId xmlns:a16="http://schemas.microsoft.com/office/drawing/2014/main" id="{B2EB1348-7D3A-497E-9FF5-5B696E9221E6}"/>
                  </a:ext>
                </a:extLst>
              </p:cNvPr>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Rectangle 8">
                <a:extLst>
                  <a:ext uri="{FF2B5EF4-FFF2-40B4-BE49-F238E27FC236}">
                    <a16:creationId xmlns:a16="http://schemas.microsoft.com/office/drawing/2014/main" id="{E4A9994F-4DAA-4CFB-9593-2DDC41C87E2A}"/>
                  </a:ext>
                </a:extLst>
              </p:cNvPr>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Rectangle 9">
                <a:extLst>
                  <a:ext uri="{FF2B5EF4-FFF2-40B4-BE49-F238E27FC236}">
                    <a16:creationId xmlns:a16="http://schemas.microsoft.com/office/drawing/2014/main" id="{F6E89E77-BE6F-4DBB-A4D2-E0933A75400E}"/>
                  </a:ext>
                </a:extLst>
              </p:cNvPr>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10">
                <a:extLst>
                  <a:ext uri="{FF2B5EF4-FFF2-40B4-BE49-F238E27FC236}">
                    <a16:creationId xmlns:a16="http://schemas.microsoft.com/office/drawing/2014/main" id="{D589818C-2DFE-46FD-99C8-3D789D205CE9}"/>
                  </a:ext>
                </a:extLst>
              </p:cNvPr>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Rectangle 11">
                <a:extLst>
                  <a:ext uri="{FF2B5EF4-FFF2-40B4-BE49-F238E27FC236}">
                    <a16:creationId xmlns:a16="http://schemas.microsoft.com/office/drawing/2014/main" id="{DA9B8D1E-E9E6-4C85-B5F0-55538456C789}"/>
                  </a:ext>
                </a:extLst>
              </p:cNvPr>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12">
                <a:extLst>
                  <a:ext uri="{FF2B5EF4-FFF2-40B4-BE49-F238E27FC236}">
                    <a16:creationId xmlns:a16="http://schemas.microsoft.com/office/drawing/2014/main" id="{90B6816B-D0AC-4709-BA0A-E0E712864009}"/>
                  </a:ext>
                </a:extLst>
              </p:cNvPr>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13">
                <a:extLst>
                  <a:ext uri="{FF2B5EF4-FFF2-40B4-BE49-F238E27FC236}">
                    <a16:creationId xmlns:a16="http://schemas.microsoft.com/office/drawing/2014/main" id="{7564F727-C6AA-452A-8104-539D02B6B6D7}"/>
                  </a:ext>
                </a:extLst>
              </p:cNvPr>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14">
                <a:extLst>
                  <a:ext uri="{FF2B5EF4-FFF2-40B4-BE49-F238E27FC236}">
                    <a16:creationId xmlns:a16="http://schemas.microsoft.com/office/drawing/2014/main" id="{2CAFCE6A-66C8-44BE-AA5A-1C456F12A086}"/>
                  </a:ext>
                </a:extLst>
              </p:cNvPr>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15">
                <a:extLst>
                  <a:ext uri="{FF2B5EF4-FFF2-40B4-BE49-F238E27FC236}">
                    <a16:creationId xmlns:a16="http://schemas.microsoft.com/office/drawing/2014/main" id="{2F9F26CF-7724-48E5-B7C7-E4524773DD0F}"/>
                  </a:ext>
                </a:extLst>
              </p:cNvPr>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16">
                <a:extLst>
                  <a:ext uri="{FF2B5EF4-FFF2-40B4-BE49-F238E27FC236}">
                    <a16:creationId xmlns:a16="http://schemas.microsoft.com/office/drawing/2014/main" id="{8B05CE5E-E36A-41A1-997D-08FB1748F357}"/>
                  </a:ext>
                </a:extLst>
              </p:cNvPr>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17">
                <a:extLst>
                  <a:ext uri="{FF2B5EF4-FFF2-40B4-BE49-F238E27FC236}">
                    <a16:creationId xmlns:a16="http://schemas.microsoft.com/office/drawing/2014/main" id="{7CFFDAD4-5873-43A7-BEC8-A2AAA9C92EFD}"/>
                  </a:ext>
                </a:extLst>
              </p:cNvPr>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18">
                <a:extLst>
                  <a:ext uri="{FF2B5EF4-FFF2-40B4-BE49-F238E27FC236}">
                    <a16:creationId xmlns:a16="http://schemas.microsoft.com/office/drawing/2014/main" id="{56FEE56D-EC7F-4924-B9FA-D38F91C41CA0}"/>
                  </a:ext>
                </a:extLst>
              </p:cNvPr>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19">
                <a:extLst>
                  <a:ext uri="{FF2B5EF4-FFF2-40B4-BE49-F238E27FC236}">
                    <a16:creationId xmlns:a16="http://schemas.microsoft.com/office/drawing/2014/main" id="{24D4027A-E0C2-4D04-8EE2-2B663DD3DEF9}"/>
                  </a:ext>
                </a:extLst>
              </p:cNvPr>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20">
                <a:extLst>
                  <a:ext uri="{FF2B5EF4-FFF2-40B4-BE49-F238E27FC236}">
                    <a16:creationId xmlns:a16="http://schemas.microsoft.com/office/drawing/2014/main" id="{031D822A-3724-469D-80C9-6723BAEE086C}"/>
                  </a:ext>
                </a:extLst>
              </p:cNvPr>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21">
                <a:extLst>
                  <a:ext uri="{FF2B5EF4-FFF2-40B4-BE49-F238E27FC236}">
                    <a16:creationId xmlns:a16="http://schemas.microsoft.com/office/drawing/2014/main" id="{CE69FFBC-93B6-4078-B52D-A05164AA27A7}"/>
                  </a:ext>
                </a:extLst>
              </p:cNvPr>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22">
                <a:extLst>
                  <a:ext uri="{FF2B5EF4-FFF2-40B4-BE49-F238E27FC236}">
                    <a16:creationId xmlns:a16="http://schemas.microsoft.com/office/drawing/2014/main" id="{2A6DD97B-6E37-4509-A939-614B85A85C5C}"/>
                  </a:ext>
                </a:extLst>
              </p:cNvPr>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Rectangle 23">
                <a:extLst>
                  <a:ext uri="{FF2B5EF4-FFF2-40B4-BE49-F238E27FC236}">
                    <a16:creationId xmlns:a16="http://schemas.microsoft.com/office/drawing/2014/main" id="{C93C816E-5DAE-4A2D-8A9C-A3C4FE1110B7}"/>
                  </a:ext>
                </a:extLst>
              </p:cNvPr>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24">
                <a:extLst>
                  <a:ext uri="{FF2B5EF4-FFF2-40B4-BE49-F238E27FC236}">
                    <a16:creationId xmlns:a16="http://schemas.microsoft.com/office/drawing/2014/main" id="{6435BE0E-74DD-47A6-9DA0-B6F2AF9E210F}"/>
                  </a:ext>
                </a:extLst>
              </p:cNvPr>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25">
                <a:extLst>
                  <a:ext uri="{FF2B5EF4-FFF2-40B4-BE49-F238E27FC236}">
                    <a16:creationId xmlns:a16="http://schemas.microsoft.com/office/drawing/2014/main" id="{11C76593-CFAB-42F1-8CAD-99704879A13E}"/>
                  </a:ext>
                </a:extLst>
              </p:cNvPr>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26">
                <a:extLst>
                  <a:ext uri="{FF2B5EF4-FFF2-40B4-BE49-F238E27FC236}">
                    <a16:creationId xmlns:a16="http://schemas.microsoft.com/office/drawing/2014/main" id="{F8D7FC51-943D-4311-A60C-6D90092BA5FB}"/>
                  </a:ext>
                </a:extLst>
              </p:cNvPr>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27">
                <a:extLst>
                  <a:ext uri="{FF2B5EF4-FFF2-40B4-BE49-F238E27FC236}">
                    <a16:creationId xmlns:a16="http://schemas.microsoft.com/office/drawing/2014/main" id="{97044F0A-A337-47A7-91F2-BD6F3E62DA08}"/>
                  </a:ext>
                </a:extLst>
              </p:cNvPr>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28">
                <a:extLst>
                  <a:ext uri="{FF2B5EF4-FFF2-40B4-BE49-F238E27FC236}">
                    <a16:creationId xmlns:a16="http://schemas.microsoft.com/office/drawing/2014/main" id="{EB3F6259-8F5D-4C2C-AD43-5B28D1BD229E}"/>
                  </a:ext>
                </a:extLst>
              </p:cNvPr>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9">
                <a:extLst>
                  <a:ext uri="{FF2B5EF4-FFF2-40B4-BE49-F238E27FC236}">
                    <a16:creationId xmlns:a16="http://schemas.microsoft.com/office/drawing/2014/main" id="{0CCDB3D8-2E91-4509-99DB-D1F815648247}"/>
                  </a:ext>
                </a:extLst>
              </p:cNvPr>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30">
                <a:extLst>
                  <a:ext uri="{FF2B5EF4-FFF2-40B4-BE49-F238E27FC236}">
                    <a16:creationId xmlns:a16="http://schemas.microsoft.com/office/drawing/2014/main" id="{BC3D1EB4-BFEC-4B1E-9837-219AE4A67B13}"/>
                  </a:ext>
                </a:extLst>
              </p:cNvPr>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31">
                <a:extLst>
                  <a:ext uri="{FF2B5EF4-FFF2-40B4-BE49-F238E27FC236}">
                    <a16:creationId xmlns:a16="http://schemas.microsoft.com/office/drawing/2014/main" id="{186C0305-B3D3-4B1D-93D5-F009E8251ED3}"/>
                  </a:ext>
                </a:extLst>
              </p:cNvPr>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32">
                <a:extLst>
                  <a:ext uri="{FF2B5EF4-FFF2-40B4-BE49-F238E27FC236}">
                    <a16:creationId xmlns:a16="http://schemas.microsoft.com/office/drawing/2014/main" id="{7444D023-AE40-408D-BF6D-72D2B5481D1F}"/>
                  </a:ext>
                </a:extLst>
              </p:cNvPr>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33">
                <a:extLst>
                  <a:ext uri="{FF2B5EF4-FFF2-40B4-BE49-F238E27FC236}">
                    <a16:creationId xmlns:a16="http://schemas.microsoft.com/office/drawing/2014/main" id="{8B51B28B-E940-40B9-9BA7-3ECEC8367650}"/>
                  </a:ext>
                </a:extLst>
              </p:cNvPr>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34">
                <a:extLst>
                  <a:ext uri="{FF2B5EF4-FFF2-40B4-BE49-F238E27FC236}">
                    <a16:creationId xmlns:a16="http://schemas.microsoft.com/office/drawing/2014/main" id="{A8F3E815-0AFE-4634-98E9-08474E87392B}"/>
                  </a:ext>
                </a:extLst>
              </p:cNvPr>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35">
                <a:extLst>
                  <a:ext uri="{FF2B5EF4-FFF2-40B4-BE49-F238E27FC236}">
                    <a16:creationId xmlns:a16="http://schemas.microsoft.com/office/drawing/2014/main" id="{1FB04323-D35D-4457-9CF4-6FE8C4390356}"/>
                  </a:ext>
                </a:extLst>
              </p:cNvPr>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6">
                <a:extLst>
                  <a:ext uri="{FF2B5EF4-FFF2-40B4-BE49-F238E27FC236}">
                    <a16:creationId xmlns:a16="http://schemas.microsoft.com/office/drawing/2014/main" id="{66F34964-B8BB-42EE-B8C5-DF3E01B93CD4}"/>
                  </a:ext>
                </a:extLst>
              </p:cNvPr>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7">
                <a:extLst>
                  <a:ext uri="{FF2B5EF4-FFF2-40B4-BE49-F238E27FC236}">
                    <a16:creationId xmlns:a16="http://schemas.microsoft.com/office/drawing/2014/main" id="{F1BFD01F-41B5-4116-89DE-A6D97692F179}"/>
                  </a:ext>
                </a:extLst>
              </p:cNvPr>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38">
                <a:extLst>
                  <a:ext uri="{FF2B5EF4-FFF2-40B4-BE49-F238E27FC236}">
                    <a16:creationId xmlns:a16="http://schemas.microsoft.com/office/drawing/2014/main" id="{40BF7BFF-627C-445C-B62B-A0AF02154AA2}"/>
                  </a:ext>
                </a:extLst>
              </p:cNvPr>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39">
                <a:extLst>
                  <a:ext uri="{FF2B5EF4-FFF2-40B4-BE49-F238E27FC236}">
                    <a16:creationId xmlns:a16="http://schemas.microsoft.com/office/drawing/2014/main" id="{5970DDCC-A0EB-4824-85A0-80AE182378BA}"/>
                  </a:ext>
                </a:extLst>
              </p:cNvPr>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40">
                <a:extLst>
                  <a:ext uri="{FF2B5EF4-FFF2-40B4-BE49-F238E27FC236}">
                    <a16:creationId xmlns:a16="http://schemas.microsoft.com/office/drawing/2014/main" id="{FA362270-F715-476A-BC9B-2470F29064AC}"/>
                  </a:ext>
                </a:extLst>
              </p:cNvPr>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41">
                <a:extLst>
                  <a:ext uri="{FF2B5EF4-FFF2-40B4-BE49-F238E27FC236}">
                    <a16:creationId xmlns:a16="http://schemas.microsoft.com/office/drawing/2014/main" id="{094EAD01-6B18-4BB0-9678-8291392C1B98}"/>
                  </a:ext>
                </a:extLst>
              </p:cNvPr>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42">
                <a:extLst>
                  <a:ext uri="{FF2B5EF4-FFF2-40B4-BE49-F238E27FC236}">
                    <a16:creationId xmlns:a16="http://schemas.microsoft.com/office/drawing/2014/main" id="{D773E568-D93C-407C-ADB0-F7B5C8EF0B08}"/>
                  </a:ext>
                </a:extLst>
              </p:cNvPr>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43">
                <a:extLst>
                  <a:ext uri="{FF2B5EF4-FFF2-40B4-BE49-F238E27FC236}">
                    <a16:creationId xmlns:a16="http://schemas.microsoft.com/office/drawing/2014/main" id="{D1A6D727-B88A-4482-9CED-AB50A058F550}"/>
                  </a:ext>
                </a:extLst>
              </p:cNvPr>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Rectangle 44">
                <a:extLst>
                  <a:ext uri="{FF2B5EF4-FFF2-40B4-BE49-F238E27FC236}">
                    <a16:creationId xmlns:a16="http://schemas.microsoft.com/office/drawing/2014/main" id="{ACA1943F-98D7-464D-BF28-5DE9D6451A0E}"/>
                  </a:ext>
                </a:extLst>
              </p:cNvPr>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45">
                <a:extLst>
                  <a:ext uri="{FF2B5EF4-FFF2-40B4-BE49-F238E27FC236}">
                    <a16:creationId xmlns:a16="http://schemas.microsoft.com/office/drawing/2014/main" id="{0B114D57-C0F7-444C-AE98-4EF6E90F5639}"/>
                  </a:ext>
                </a:extLst>
              </p:cNvPr>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46">
                <a:extLst>
                  <a:ext uri="{FF2B5EF4-FFF2-40B4-BE49-F238E27FC236}">
                    <a16:creationId xmlns:a16="http://schemas.microsoft.com/office/drawing/2014/main" id="{4F1A1820-A8A9-45A1-BC7D-93C924FB0BFF}"/>
                  </a:ext>
                </a:extLst>
              </p:cNvPr>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47">
                <a:extLst>
                  <a:ext uri="{FF2B5EF4-FFF2-40B4-BE49-F238E27FC236}">
                    <a16:creationId xmlns:a16="http://schemas.microsoft.com/office/drawing/2014/main" id="{DD22E69C-8E47-4FAE-83F9-FE59B0B8B076}"/>
                  </a:ext>
                </a:extLst>
              </p:cNvPr>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48">
                <a:extLst>
                  <a:ext uri="{FF2B5EF4-FFF2-40B4-BE49-F238E27FC236}">
                    <a16:creationId xmlns:a16="http://schemas.microsoft.com/office/drawing/2014/main" id="{B4F92CB7-83A8-4DEB-A31B-0210065D91E1}"/>
                  </a:ext>
                </a:extLst>
              </p:cNvPr>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49">
                <a:extLst>
                  <a:ext uri="{FF2B5EF4-FFF2-40B4-BE49-F238E27FC236}">
                    <a16:creationId xmlns:a16="http://schemas.microsoft.com/office/drawing/2014/main" id="{45B054DC-65F6-422E-AEFA-679CBEE4B3E3}"/>
                  </a:ext>
                </a:extLst>
              </p:cNvPr>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50">
                <a:extLst>
                  <a:ext uri="{FF2B5EF4-FFF2-40B4-BE49-F238E27FC236}">
                    <a16:creationId xmlns:a16="http://schemas.microsoft.com/office/drawing/2014/main" id="{794CFE3A-B15E-4F41-B855-CAB07543AEFD}"/>
                  </a:ext>
                </a:extLst>
              </p:cNvPr>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51">
                <a:extLst>
                  <a:ext uri="{FF2B5EF4-FFF2-40B4-BE49-F238E27FC236}">
                    <a16:creationId xmlns:a16="http://schemas.microsoft.com/office/drawing/2014/main" id="{1C0B74EC-E715-4937-BCA7-7174A1C0B7FF}"/>
                  </a:ext>
                </a:extLst>
              </p:cNvPr>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52">
                <a:extLst>
                  <a:ext uri="{FF2B5EF4-FFF2-40B4-BE49-F238E27FC236}">
                    <a16:creationId xmlns:a16="http://schemas.microsoft.com/office/drawing/2014/main" id="{0A31A2DD-B805-46AC-BEDB-0993BF69F147}"/>
                  </a:ext>
                </a:extLst>
              </p:cNvPr>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53">
                <a:extLst>
                  <a:ext uri="{FF2B5EF4-FFF2-40B4-BE49-F238E27FC236}">
                    <a16:creationId xmlns:a16="http://schemas.microsoft.com/office/drawing/2014/main" id="{DED5F871-2771-4243-A2E0-6E540DCD5D5E}"/>
                  </a:ext>
                </a:extLst>
              </p:cNvPr>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54">
                <a:extLst>
                  <a:ext uri="{FF2B5EF4-FFF2-40B4-BE49-F238E27FC236}">
                    <a16:creationId xmlns:a16="http://schemas.microsoft.com/office/drawing/2014/main" id="{39E6ED69-1737-4ADD-9636-9F1B33BEBD1E}"/>
                  </a:ext>
                </a:extLst>
              </p:cNvPr>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55">
                <a:extLst>
                  <a:ext uri="{FF2B5EF4-FFF2-40B4-BE49-F238E27FC236}">
                    <a16:creationId xmlns:a16="http://schemas.microsoft.com/office/drawing/2014/main" id="{FD266E8C-DEB9-494C-949C-7FF68C9108A8}"/>
                  </a:ext>
                </a:extLst>
              </p:cNvPr>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56">
                <a:extLst>
                  <a:ext uri="{FF2B5EF4-FFF2-40B4-BE49-F238E27FC236}">
                    <a16:creationId xmlns:a16="http://schemas.microsoft.com/office/drawing/2014/main" id="{DD4D8DE9-2F89-4281-B8E1-3D49D6714B94}"/>
                  </a:ext>
                </a:extLst>
              </p:cNvPr>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57">
                <a:extLst>
                  <a:ext uri="{FF2B5EF4-FFF2-40B4-BE49-F238E27FC236}">
                    <a16:creationId xmlns:a16="http://schemas.microsoft.com/office/drawing/2014/main" id="{E38C7882-EE49-4589-B6F8-FE50744F144C}"/>
                  </a:ext>
                </a:extLst>
              </p:cNvPr>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58">
                <a:extLst>
                  <a:ext uri="{FF2B5EF4-FFF2-40B4-BE49-F238E27FC236}">
                    <a16:creationId xmlns:a16="http://schemas.microsoft.com/office/drawing/2014/main" id="{53EC269F-4300-48B2-B74B-AEAA9A72FEF0}"/>
                  </a:ext>
                </a:extLst>
              </p:cNvPr>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59">
                <a:extLst>
                  <a:ext uri="{FF2B5EF4-FFF2-40B4-BE49-F238E27FC236}">
                    <a16:creationId xmlns:a16="http://schemas.microsoft.com/office/drawing/2014/main" id="{7997DAF8-38EC-4A0A-B0CF-54B34FD64589}"/>
                  </a:ext>
                </a:extLst>
              </p:cNvPr>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60">
                <a:extLst>
                  <a:ext uri="{FF2B5EF4-FFF2-40B4-BE49-F238E27FC236}">
                    <a16:creationId xmlns:a16="http://schemas.microsoft.com/office/drawing/2014/main" id="{56337BA6-5C79-442B-AA09-89706FC4CC8C}"/>
                  </a:ext>
                </a:extLst>
              </p:cNvPr>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61">
                <a:extLst>
                  <a:ext uri="{FF2B5EF4-FFF2-40B4-BE49-F238E27FC236}">
                    <a16:creationId xmlns:a16="http://schemas.microsoft.com/office/drawing/2014/main" id="{FDBA8B3C-C40C-42DA-86BC-5748B1894856}"/>
                  </a:ext>
                </a:extLst>
              </p:cNvPr>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62">
                <a:extLst>
                  <a:ext uri="{FF2B5EF4-FFF2-40B4-BE49-F238E27FC236}">
                    <a16:creationId xmlns:a16="http://schemas.microsoft.com/office/drawing/2014/main" id="{8103AA76-2077-47A7-B834-945591D6A682}"/>
                  </a:ext>
                </a:extLst>
              </p:cNvPr>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63">
                <a:extLst>
                  <a:ext uri="{FF2B5EF4-FFF2-40B4-BE49-F238E27FC236}">
                    <a16:creationId xmlns:a16="http://schemas.microsoft.com/office/drawing/2014/main" id="{AEAD4C83-E1F9-4671-9861-57507F78DF34}"/>
                  </a:ext>
                </a:extLst>
              </p:cNvPr>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64">
                <a:extLst>
                  <a:ext uri="{FF2B5EF4-FFF2-40B4-BE49-F238E27FC236}">
                    <a16:creationId xmlns:a16="http://schemas.microsoft.com/office/drawing/2014/main" id="{2A4D4182-512B-45DF-B44B-1239B8968B2A}"/>
                  </a:ext>
                </a:extLst>
              </p:cNvPr>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65">
                <a:extLst>
                  <a:ext uri="{FF2B5EF4-FFF2-40B4-BE49-F238E27FC236}">
                    <a16:creationId xmlns:a16="http://schemas.microsoft.com/office/drawing/2014/main" id="{BD3A087E-8AEF-413D-AA31-CC416AFFC5AB}"/>
                  </a:ext>
                </a:extLst>
              </p:cNvPr>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66">
                <a:extLst>
                  <a:ext uri="{FF2B5EF4-FFF2-40B4-BE49-F238E27FC236}">
                    <a16:creationId xmlns:a16="http://schemas.microsoft.com/office/drawing/2014/main" id="{13C8201E-8DFC-4969-B7DC-F5121FD5DAD1}"/>
                  </a:ext>
                </a:extLst>
              </p:cNvPr>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67">
                <a:extLst>
                  <a:ext uri="{FF2B5EF4-FFF2-40B4-BE49-F238E27FC236}">
                    <a16:creationId xmlns:a16="http://schemas.microsoft.com/office/drawing/2014/main" id="{ABD8639F-2688-4845-A9E7-CCBCEC42FBFE}"/>
                  </a:ext>
                </a:extLst>
              </p:cNvPr>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68">
                <a:extLst>
                  <a:ext uri="{FF2B5EF4-FFF2-40B4-BE49-F238E27FC236}">
                    <a16:creationId xmlns:a16="http://schemas.microsoft.com/office/drawing/2014/main" id="{27DD70EA-6583-4037-AF40-C2E69BDE9386}"/>
                  </a:ext>
                </a:extLst>
              </p:cNvPr>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69">
                <a:extLst>
                  <a:ext uri="{FF2B5EF4-FFF2-40B4-BE49-F238E27FC236}">
                    <a16:creationId xmlns:a16="http://schemas.microsoft.com/office/drawing/2014/main" id="{2E0FAE94-5F65-4876-B2DB-F4429FDFAF5F}"/>
                  </a:ext>
                </a:extLst>
              </p:cNvPr>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70">
                <a:extLst>
                  <a:ext uri="{FF2B5EF4-FFF2-40B4-BE49-F238E27FC236}">
                    <a16:creationId xmlns:a16="http://schemas.microsoft.com/office/drawing/2014/main" id="{55FE2D42-0B81-48A8-8BC7-AC254A41B2B2}"/>
                  </a:ext>
                </a:extLst>
              </p:cNvPr>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1">
                <a:extLst>
                  <a:ext uri="{FF2B5EF4-FFF2-40B4-BE49-F238E27FC236}">
                    <a16:creationId xmlns:a16="http://schemas.microsoft.com/office/drawing/2014/main" id="{063D0556-4445-45D2-9F62-4E37655515F2}"/>
                  </a:ext>
                </a:extLst>
              </p:cNvPr>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2">
                <a:extLst>
                  <a:ext uri="{FF2B5EF4-FFF2-40B4-BE49-F238E27FC236}">
                    <a16:creationId xmlns:a16="http://schemas.microsoft.com/office/drawing/2014/main" id="{F03068F5-6F6A-4F3C-8A62-D0AD26FD8A13}"/>
                  </a:ext>
                </a:extLst>
              </p:cNvPr>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3">
                <a:extLst>
                  <a:ext uri="{FF2B5EF4-FFF2-40B4-BE49-F238E27FC236}">
                    <a16:creationId xmlns:a16="http://schemas.microsoft.com/office/drawing/2014/main" id="{97B1A7C0-110D-454D-BA7D-ABA9C87A9BED}"/>
                  </a:ext>
                </a:extLst>
              </p:cNvPr>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Rectangle 74">
                <a:extLst>
                  <a:ext uri="{FF2B5EF4-FFF2-40B4-BE49-F238E27FC236}">
                    <a16:creationId xmlns:a16="http://schemas.microsoft.com/office/drawing/2014/main" id="{90600DFE-FFE5-447C-A22D-FEC60B3F775C}"/>
                  </a:ext>
                </a:extLst>
              </p:cNvPr>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5">
                <a:extLst>
                  <a:ext uri="{FF2B5EF4-FFF2-40B4-BE49-F238E27FC236}">
                    <a16:creationId xmlns:a16="http://schemas.microsoft.com/office/drawing/2014/main" id="{C6D28C6F-148F-49F2-8B49-8857410D33F2}"/>
                  </a:ext>
                </a:extLst>
              </p:cNvPr>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
                <a:extLst>
                  <a:ext uri="{FF2B5EF4-FFF2-40B4-BE49-F238E27FC236}">
                    <a16:creationId xmlns:a16="http://schemas.microsoft.com/office/drawing/2014/main" id="{769DEDB2-E7DE-4529-9C21-A0FF7FAA7B6F}"/>
                  </a:ext>
                </a:extLst>
              </p:cNvPr>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77">
                <a:extLst>
                  <a:ext uri="{FF2B5EF4-FFF2-40B4-BE49-F238E27FC236}">
                    <a16:creationId xmlns:a16="http://schemas.microsoft.com/office/drawing/2014/main" id="{D373272E-546A-47EA-B6FC-BB677AE41372}"/>
                  </a:ext>
                </a:extLst>
              </p:cNvPr>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8">
                <a:extLst>
                  <a:ext uri="{FF2B5EF4-FFF2-40B4-BE49-F238E27FC236}">
                    <a16:creationId xmlns:a16="http://schemas.microsoft.com/office/drawing/2014/main" id="{B59A88CA-1932-4563-99CE-8137BE874296}"/>
                  </a:ext>
                </a:extLst>
              </p:cNvPr>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9">
                <a:extLst>
                  <a:ext uri="{FF2B5EF4-FFF2-40B4-BE49-F238E27FC236}">
                    <a16:creationId xmlns:a16="http://schemas.microsoft.com/office/drawing/2014/main" id="{FA7F4FBF-F5EE-4E2F-80A3-FD51E9544BCA}"/>
                  </a:ext>
                </a:extLst>
              </p:cNvPr>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Rectangle 80">
                <a:extLst>
                  <a:ext uri="{FF2B5EF4-FFF2-40B4-BE49-F238E27FC236}">
                    <a16:creationId xmlns:a16="http://schemas.microsoft.com/office/drawing/2014/main" id="{89E0C42B-6A59-4C04-9818-CDFA222506E7}"/>
                  </a:ext>
                </a:extLst>
              </p:cNvPr>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Rectangle 81">
                <a:extLst>
                  <a:ext uri="{FF2B5EF4-FFF2-40B4-BE49-F238E27FC236}">
                    <a16:creationId xmlns:a16="http://schemas.microsoft.com/office/drawing/2014/main" id="{703DA026-7B94-4193-B253-6732F35297C4}"/>
                  </a:ext>
                </a:extLst>
              </p:cNvPr>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Oval 82">
                <a:extLst>
                  <a:ext uri="{FF2B5EF4-FFF2-40B4-BE49-F238E27FC236}">
                    <a16:creationId xmlns:a16="http://schemas.microsoft.com/office/drawing/2014/main" id="{A7DC5AB8-3EC3-4C23-B8D0-D66333C23D23}"/>
                  </a:ext>
                </a:extLst>
              </p:cNvPr>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Oval 83">
                <a:extLst>
                  <a:ext uri="{FF2B5EF4-FFF2-40B4-BE49-F238E27FC236}">
                    <a16:creationId xmlns:a16="http://schemas.microsoft.com/office/drawing/2014/main" id="{4B17BDEB-19AB-45FD-88A6-51F7C2C81C90}"/>
                  </a:ext>
                </a:extLst>
              </p:cNvPr>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84">
                <a:extLst>
                  <a:ext uri="{FF2B5EF4-FFF2-40B4-BE49-F238E27FC236}">
                    <a16:creationId xmlns:a16="http://schemas.microsoft.com/office/drawing/2014/main" id="{D7389661-F87A-442E-A838-E35D26E6623D}"/>
                  </a:ext>
                </a:extLst>
              </p:cNvPr>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85">
                <a:extLst>
                  <a:ext uri="{FF2B5EF4-FFF2-40B4-BE49-F238E27FC236}">
                    <a16:creationId xmlns:a16="http://schemas.microsoft.com/office/drawing/2014/main" id="{9F76EBDD-C47F-418F-AB1E-FD11C109010F}"/>
                  </a:ext>
                </a:extLst>
              </p:cNvPr>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Freeform 86">
                <a:extLst>
                  <a:ext uri="{FF2B5EF4-FFF2-40B4-BE49-F238E27FC236}">
                    <a16:creationId xmlns:a16="http://schemas.microsoft.com/office/drawing/2014/main" id="{046DEC22-07FC-41B2-B505-817B0AEFA0D2}"/>
                  </a:ext>
                </a:extLst>
              </p:cNvPr>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87">
                <a:extLst>
                  <a:ext uri="{FF2B5EF4-FFF2-40B4-BE49-F238E27FC236}">
                    <a16:creationId xmlns:a16="http://schemas.microsoft.com/office/drawing/2014/main" id="{884F25D7-C155-4501-A95D-8213EAE18EEF}"/>
                  </a:ext>
                </a:extLst>
              </p:cNvPr>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88">
                <a:extLst>
                  <a:ext uri="{FF2B5EF4-FFF2-40B4-BE49-F238E27FC236}">
                    <a16:creationId xmlns:a16="http://schemas.microsoft.com/office/drawing/2014/main" id="{D872EA20-5336-415E-BF29-A674E2CBD3A9}"/>
                  </a:ext>
                </a:extLst>
              </p:cNvPr>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89">
                <a:extLst>
                  <a:ext uri="{FF2B5EF4-FFF2-40B4-BE49-F238E27FC236}">
                    <a16:creationId xmlns:a16="http://schemas.microsoft.com/office/drawing/2014/main" id="{EF83D960-04A1-4A07-ACAD-507CB08FFAC3}"/>
                  </a:ext>
                </a:extLst>
              </p:cNvPr>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90">
                <a:extLst>
                  <a:ext uri="{FF2B5EF4-FFF2-40B4-BE49-F238E27FC236}">
                    <a16:creationId xmlns:a16="http://schemas.microsoft.com/office/drawing/2014/main" id="{B53ADBC3-A4C0-4277-AC65-206160E4831F}"/>
                  </a:ext>
                </a:extLst>
              </p:cNvPr>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91">
                <a:extLst>
                  <a:ext uri="{FF2B5EF4-FFF2-40B4-BE49-F238E27FC236}">
                    <a16:creationId xmlns:a16="http://schemas.microsoft.com/office/drawing/2014/main" id="{FF50F042-D86B-4E7A-B16A-DE5C9D080EB1}"/>
                  </a:ext>
                </a:extLst>
              </p:cNvPr>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Freeform 92">
                <a:extLst>
                  <a:ext uri="{FF2B5EF4-FFF2-40B4-BE49-F238E27FC236}">
                    <a16:creationId xmlns:a16="http://schemas.microsoft.com/office/drawing/2014/main" id="{0DF3A5CE-3136-4326-956A-1C811D79E9C0}"/>
                  </a:ext>
                </a:extLst>
              </p:cNvPr>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93">
                <a:extLst>
                  <a:ext uri="{FF2B5EF4-FFF2-40B4-BE49-F238E27FC236}">
                    <a16:creationId xmlns:a16="http://schemas.microsoft.com/office/drawing/2014/main" id="{F9C2A708-3F9A-4259-BC37-9C996DFF3A32}"/>
                  </a:ext>
                </a:extLst>
              </p:cNvPr>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94">
                <a:extLst>
                  <a:ext uri="{FF2B5EF4-FFF2-40B4-BE49-F238E27FC236}">
                    <a16:creationId xmlns:a16="http://schemas.microsoft.com/office/drawing/2014/main" id="{3818540E-800A-4E58-84ED-27801A0FF914}"/>
                  </a:ext>
                </a:extLst>
              </p:cNvPr>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95">
                <a:extLst>
                  <a:ext uri="{FF2B5EF4-FFF2-40B4-BE49-F238E27FC236}">
                    <a16:creationId xmlns:a16="http://schemas.microsoft.com/office/drawing/2014/main" id="{8EE10436-273D-40CD-BB75-7DAE2ED03218}"/>
                  </a:ext>
                </a:extLst>
              </p:cNvPr>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96">
                <a:extLst>
                  <a:ext uri="{FF2B5EF4-FFF2-40B4-BE49-F238E27FC236}">
                    <a16:creationId xmlns:a16="http://schemas.microsoft.com/office/drawing/2014/main" id="{3FC00B9D-0A57-43B4-B5CB-B6715ECB53F5}"/>
                  </a:ext>
                </a:extLst>
              </p:cNvPr>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97">
                <a:extLst>
                  <a:ext uri="{FF2B5EF4-FFF2-40B4-BE49-F238E27FC236}">
                    <a16:creationId xmlns:a16="http://schemas.microsoft.com/office/drawing/2014/main" id="{FCA114AD-2A67-453C-9161-D538B9D40DF2}"/>
                  </a:ext>
                </a:extLst>
              </p:cNvPr>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98">
                <a:extLst>
                  <a:ext uri="{FF2B5EF4-FFF2-40B4-BE49-F238E27FC236}">
                    <a16:creationId xmlns:a16="http://schemas.microsoft.com/office/drawing/2014/main" id="{9FE8093D-C88B-4E1B-9992-687862012C33}"/>
                  </a:ext>
                </a:extLst>
              </p:cNvPr>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99">
                <a:extLst>
                  <a:ext uri="{FF2B5EF4-FFF2-40B4-BE49-F238E27FC236}">
                    <a16:creationId xmlns:a16="http://schemas.microsoft.com/office/drawing/2014/main" id="{3D106A61-2021-488C-96CC-AD2580230148}"/>
                  </a:ext>
                </a:extLst>
              </p:cNvPr>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00">
                <a:extLst>
                  <a:ext uri="{FF2B5EF4-FFF2-40B4-BE49-F238E27FC236}">
                    <a16:creationId xmlns:a16="http://schemas.microsoft.com/office/drawing/2014/main" id="{20883F46-248D-4FEF-8467-339FB0A0FA1B}"/>
                  </a:ext>
                </a:extLst>
              </p:cNvPr>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01">
                <a:extLst>
                  <a:ext uri="{FF2B5EF4-FFF2-40B4-BE49-F238E27FC236}">
                    <a16:creationId xmlns:a16="http://schemas.microsoft.com/office/drawing/2014/main" id="{E8AC0BDA-36AC-4F85-99B9-39A40386016E}"/>
                  </a:ext>
                </a:extLst>
              </p:cNvPr>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02">
                <a:extLst>
                  <a:ext uri="{FF2B5EF4-FFF2-40B4-BE49-F238E27FC236}">
                    <a16:creationId xmlns:a16="http://schemas.microsoft.com/office/drawing/2014/main" id="{A2573C0D-7032-4C98-9A8E-D09D9EBB27C1}"/>
                  </a:ext>
                </a:extLst>
              </p:cNvPr>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03">
                <a:extLst>
                  <a:ext uri="{FF2B5EF4-FFF2-40B4-BE49-F238E27FC236}">
                    <a16:creationId xmlns:a16="http://schemas.microsoft.com/office/drawing/2014/main" id="{89C31040-873B-430E-96A0-55A480E3A518}"/>
                  </a:ext>
                </a:extLst>
              </p:cNvPr>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04">
                <a:extLst>
                  <a:ext uri="{FF2B5EF4-FFF2-40B4-BE49-F238E27FC236}">
                    <a16:creationId xmlns:a16="http://schemas.microsoft.com/office/drawing/2014/main" id="{3547A454-592C-4E39-B793-65F303BD6CD3}"/>
                  </a:ext>
                </a:extLst>
              </p:cNvPr>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05">
                <a:extLst>
                  <a:ext uri="{FF2B5EF4-FFF2-40B4-BE49-F238E27FC236}">
                    <a16:creationId xmlns:a16="http://schemas.microsoft.com/office/drawing/2014/main" id="{405B5996-B213-4AA0-9E56-DD6B73FD23D4}"/>
                  </a:ext>
                </a:extLst>
              </p:cNvPr>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06">
                <a:extLst>
                  <a:ext uri="{FF2B5EF4-FFF2-40B4-BE49-F238E27FC236}">
                    <a16:creationId xmlns:a16="http://schemas.microsoft.com/office/drawing/2014/main" id="{A4816B3F-A3A1-4246-8161-8E06C6286480}"/>
                  </a:ext>
                </a:extLst>
              </p:cNvPr>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Rectangle 107">
                <a:extLst>
                  <a:ext uri="{FF2B5EF4-FFF2-40B4-BE49-F238E27FC236}">
                    <a16:creationId xmlns:a16="http://schemas.microsoft.com/office/drawing/2014/main" id="{74C5C6D6-0AF5-4F57-A46A-24DF952CAC9A}"/>
                  </a:ext>
                </a:extLst>
              </p:cNvPr>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108">
                <a:extLst>
                  <a:ext uri="{FF2B5EF4-FFF2-40B4-BE49-F238E27FC236}">
                    <a16:creationId xmlns:a16="http://schemas.microsoft.com/office/drawing/2014/main" id="{DEBDEB49-08EB-4389-B5AE-980479743368}"/>
                  </a:ext>
                </a:extLst>
              </p:cNvPr>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Freeform 109">
                <a:extLst>
                  <a:ext uri="{FF2B5EF4-FFF2-40B4-BE49-F238E27FC236}">
                    <a16:creationId xmlns:a16="http://schemas.microsoft.com/office/drawing/2014/main" id="{6CC5EA8D-6D91-49AF-B780-68E1A1CA1D2D}"/>
                  </a:ext>
                </a:extLst>
              </p:cNvPr>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Freeform 110">
                <a:extLst>
                  <a:ext uri="{FF2B5EF4-FFF2-40B4-BE49-F238E27FC236}">
                    <a16:creationId xmlns:a16="http://schemas.microsoft.com/office/drawing/2014/main" id="{98417241-959C-4680-B6C2-340D02D94CAF}"/>
                  </a:ext>
                </a:extLst>
              </p:cNvPr>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Freeform 111">
                <a:extLst>
                  <a:ext uri="{FF2B5EF4-FFF2-40B4-BE49-F238E27FC236}">
                    <a16:creationId xmlns:a16="http://schemas.microsoft.com/office/drawing/2014/main" id="{5B54B7E4-82A5-4516-A1BE-5236997472E8}"/>
                  </a:ext>
                </a:extLst>
              </p:cNvPr>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Freeform 112">
                <a:extLst>
                  <a:ext uri="{FF2B5EF4-FFF2-40B4-BE49-F238E27FC236}">
                    <a16:creationId xmlns:a16="http://schemas.microsoft.com/office/drawing/2014/main" id="{D683A70F-E40C-4C4D-9D45-A22C36E72AE7}"/>
                  </a:ext>
                </a:extLst>
              </p:cNvPr>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113">
                <a:extLst>
                  <a:ext uri="{FF2B5EF4-FFF2-40B4-BE49-F238E27FC236}">
                    <a16:creationId xmlns:a16="http://schemas.microsoft.com/office/drawing/2014/main" id="{056CE564-4881-4AEF-A090-F0157DFB577E}"/>
                  </a:ext>
                </a:extLst>
              </p:cNvPr>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114">
                <a:extLst>
                  <a:ext uri="{FF2B5EF4-FFF2-40B4-BE49-F238E27FC236}">
                    <a16:creationId xmlns:a16="http://schemas.microsoft.com/office/drawing/2014/main" id="{D46964E7-C540-4B9E-9630-5DD280895553}"/>
                  </a:ext>
                </a:extLst>
              </p:cNvPr>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115">
                <a:extLst>
                  <a:ext uri="{FF2B5EF4-FFF2-40B4-BE49-F238E27FC236}">
                    <a16:creationId xmlns:a16="http://schemas.microsoft.com/office/drawing/2014/main" id="{B28170FE-A9FC-4876-8942-47871BF5D716}"/>
                  </a:ext>
                </a:extLst>
              </p:cNvPr>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116">
                <a:extLst>
                  <a:ext uri="{FF2B5EF4-FFF2-40B4-BE49-F238E27FC236}">
                    <a16:creationId xmlns:a16="http://schemas.microsoft.com/office/drawing/2014/main" id="{77267924-8779-4E68-8CAA-09D725D348F1}"/>
                  </a:ext>
                </a:extLst>
              </p:cNvPr>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Rectangle 117">
                <a:extLst>
                  <a:ext uri="{FF2B5EF4-FFF2-40B4-BE49-F238E27FC236}">
                    <a16:creationId xmlns:a16="http://schemas.microsoft.com/office/drawing/2014/main" id="{AC307584-D724-4A9C-ABFB-C2140F6BA5A1}"/>
                  </a:ext>
                </a:extLst>
              </p:cNvPr>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118">
                <a:extLst>
                  <a:ext uri="{FF2B5EF4-FFF2-40B4-BE49-F238E27FC236}">
                    <a16:creationId xmlns:a16="http://schemas.microsoft.com/office/drawing/2014/main" id="{0EA5DA85-889B-4ECA-BB14-1DE0C33D97D0}"/>
                  </a:ext>
                </a:extLst>
              </p:cNvPr>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Rectangle 119">
                <a:extLst>
                  <a:ext uri="{FF2B5EF4-FFF2-40B4-BE49-F238E27FC236}">
                    <a16:creationId xmlns:a16="http://schemas.microsoft.com/office/drawing/2014/main" id="{940F0D3E-E72A-4A2D-AC00-A42648840D7F}"/>
                  </a:ext>
                </a:extLst>
              </p:cNvPr>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20">
                <a:extLst>
                  <a:ext uri="{FF2B5EF4-FFF2-40B4-BE49-F238E27FC236}">
                    <a16:creationId xmlns:a16="http://schemas.microsoft.com/office/drawing/2014/main" id="{27A2BBE0-E02E-492E-9ACA-CA9A149132D2}"/>
                  </a:ext>
                </a:extLst>
              </p:cNvPr>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121">
                <a:extLst>
                  <a:ext uri="{FF2B5EF4-FFF2-40B4-BE49-F238E27FC236}">
                    <a16:creationId xmlns:a16="http://schemas.microsoft.com/office/drawing/2014/main" id="{41B44534-551F-4DC3-AF05-1A36CF80F555}"/>
                  </a:ext>
                </a:extLst>
              </p:cNvPr>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122">
                <a:extLst>
                  <a:ext uri="{FF2B5EF4-FFF2-40B4-BE49-F238E27FC236}">
                    <a16:creationId xmlns:a16="http://schemas.microsoft.com/office/drawing/2014/main" id="{9BD780BE-7C86-43C1-8052-FEA74EF74CD9}"/>
                  </a:ext>
                </a:extLst>
              </p:cNvPr>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123">
                <a:extLst>
                  <a:ext uri="{FF2B5EF4-FFF2-40B4-BE49-F238E27FC236}">
                    <a16:creationId xmlns:a16="http://schemas.microsoft.com/office/drawing/2014/main" id="{F92A85F8-2987-4667-A3DC-21FD3F7F73EA}"/>
                  </a:ext>
                </a:extLst>
              </p:cNvPr>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124">
                <a:extLst>
                  <a:ext uri="{FF2B5EF4-FFF2-40B4-BE49-F238E27FC236}">
                    <a16:creationId xmlns:a16="http://schemas.microsoft.com/office/drawing/2014/main" id="{C1C15174-C07B-4952-8670-555540A0B2FB}"/>
                  </a:ext>
                </a:extLst>
              </p:cNvPr>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Rectangle 125">
                <a:extLst>
                  <a:ext uri="{FF2B5EF4-FFF2-40B4-BE49-F238E27FC236}">
                    <a16:creationId xmlns:a16="http://schemas.microsoft.com/office/drawing/2014/main" id="{776B04AF-8711-49DF-963F-B9D23B05AB42}"/>
                  </a:ext>
                </a:extLst>
              </p:cNvPr>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126">
                <a:extLst>
                  <a:ext uri="{FF2B5EF4-FFF2-40B4-BE49-F238E27FC236}">
                    <a16:creationId xmlns:a16="http://schemas.microsoft.com/office/drawing/2014/main" id="{F2CAC723-4D0C-49C4-AB8A-1F940B110001}"/>
                  </a:ext>
                </a:extLst>
              </p:cNvPr>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127">
                <a:extLst>
                  <a:ext uri="{FF2B5EF4-FFF2-40B4-BE49-F238E27FC236}">
                    <a16:creationId xmlns:a16="http://schemas.microsoft.com/office/drawing/2014/main" id="{B8BEF858-2279-4023-9200-6E8DA1FB2CBF}"/>
                  </a:ext>
                </a:extLst>
              </p:cNvPr>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28">
                <a:extLst>
                  <a:ext uri="{FF2B5EF4-FFF2-40B4-BE49-F238E27FC236}">
                    <a16:creationId xmlns:a16="http://schemas.microsoft.com/office/drawing/2014/main" id="{33D50D68-1B2A-4AC0-BEF0-FC470CC1087A}"/>
                  </a:ext>
                </a:extLst>
              </p:cNvPr>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129">
                <a:extLst>
                  <a:ext uri="{FF2B5EF4-FFF2-40B4-BE49-F238E27FC236}">
                    <a16:creationId xmlns:a16="http://schemas.microsoft.com/office/drawing/2014/main" id="{DF3B550A-D9AE-442F-8501-024E4488EDE3}"/>
                  </a:ext>
                </a:extLst>
              </p:cNvPr>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130">
                <a:extLst>
                  <a:ext uri="{FF2B5EF4-FFF2-40B4-BE49-F238E27FC236}">
                    <a16:creationId xmlns:a16="http://schemas.microsoft.com/office/drawing/2014/main" id="{41620D88-5264-40B0-BAA8-C838016CAE44}"/>
                  </a:ext>
                </a:extLst>
              </p:cNvPr>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Freeform 131">
                <a:extLst>
                  <a:ext uri="{FF2B5EF4-FFF2-40B4-BE49-F238E27FC236}">
                    <a16:creationId xmlns:a16="http://schemas.microsoft.com/office/drawing/2014/main" id="{5D372624-F48E-46A3-A34E-CF559B5F3BEC}"/>
                  </a:ext>
                </a:extLst>
              </p:cNvPr>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Freeform 132">
                <a:extLst>
                  <a:ext uri="{FF2B5EF4-FFF2-40B4-BE49-F238E27FC236}">
                    <a16:creationId xmlns:a16="http://schemas.microsoft.com/office/drawing/2014/main" id="{37E766C3-893C-47FD-A1C2-20F0C9087E7D}"/>
                  </a:ext>
                </a:extLst>
              </p:cNvPr>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133">
                <a:extLst>
                  <a:ext uri="{FF2B5EF4-FFF2-40B4-BE49-F238E27FC236}">
                    <a16:creationId xmlns:a16="http://schemas.microsoft.com/office/drawing/2014/main" id="{D32F7CA4-71CC-4159-9AD4-6C20FAD5AD1D}"/>
                  </a:ext>
                </a:extLst>
              </p:cNvPr>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134">
                <a:extLst>
                  <a:ext uri="{FF2B5EF4-FFF2-40B4-BE49-F238E27FC236}">
                    <a16:creationId xmlns:a16="http://schemas.microsoft.com/office/drawing/2014/main" id="{6B075709-4E5C-4DA5-8EE7-BA8DFB149607}"/>
                  </a:ext>
                </a:extLst>
              </p:cNvPr>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Freeform 135">
                <a:extLst>
                  <a:ext uri="{FF2B5EF4-FFF2-40B4-BE49-F238E27FC236}">
                    <a16:creationId xmlns:a16="http://schemas.microsoft.com/office/drawing/2014/main" id="{A1A7B15F-30B0-4CBB-B92D-597DFF3F8009}"/>
                  </a:ext>
                </a:extLst>
              </p:cNvPr>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136">
                <a:extLst>
                  <a:ext uri="{FF2B5EF4-FFF2-40B4-BE49-F238E27FC236}">
                    <a16:creationId xmlns:a16="http://schemas.microsoft.com/office/drawing/2014/main" id="{CAF52710-F792-46E2-BFC0-76817D405A13}"/>
                  </a:ext>
                </a:extLst>
              </p:cNvPr>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137">
                <a:extLst>
                  <a:ext uri="{FF2B5EF4-FFF2-40B4-BE49-F238E27FC236}">
                    <a16:creationId xmlns:a16="http://schemas.microsoft.com/office/drawing/2014/main" id="{45D49B00-9B25-468D-930C-7DA9DE1607A4}"/>
                  </a:ext>
                </a:extLst>
              </p:cNvPr>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138">
                <a:extLst>
                  <a:ext uri="{FF2B5EF4-FFF2-40B4-BE49-F238E27FC236}">
                    <a16:creationId xmlns:a16="http://schemas.microsoft.com/office/drawing/2014/main" id="{8F9D7890-6B31-4E9B-861D-C16375541EF9}"/>
                  </a:ext>
                </a:extLst>
              </p:cNvPr>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Rectangle 139">
                <a:extLst>
                  <a:ext uri="{FF2B5EF4-FFF2-40B4-BE49-F238E27FC236}">
                    <a16:creationId xmlns:a16="http://schemas.microsoft.com/office/drawing/2014/main" id="{41CA0CB8-247A-4E79-AA52-60281543F432}"/>
                  </a:ext>
                </a:extLst>
              </p:cNvPr>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Rectangle 140">
                <a:extLst>
                  <a:ext uri="{FF2B5EF4-FFF2-40B4-BE49-F238E27FC236}">
                    <a16:creationId xmlns:a16="http://schemas.microsoft.com/office/drawing/2014/main" id="{9F07FA91-2AB3-44AF-BAA7-007313E2AF4D}"/>
                  </a:ext>
                </a:extLst>
              </p:cNvPr>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Rectangle 141">
                <a:extLst>
                  <a:ext uri="{FF2B5EF4-FFF2-40B4-BE49-F238E27FC236}">
                    <a16:creationId xmlns:a16="http://schemas.microsoft.com/office/drawing/2014/main" id="{AE008777-C7C8-45AB-9D42-F767ED5C60EB}"/>
                  </a:ext>
                </a:extLst>
              </p:cNvPr>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Rectangle 142">
                <a:extLst>
                  <a:ext uri="{FF2B5EF4-FFF2-40B4-BE49-F238E27FC236}">
                    <a16:creationId xmlns:a16="http://schemas.microsoft.com/office/drawing/2014/main" id="{D809CA95-2E47-4BB7-8276-2490DD0CAD45}"/>
                  </a:ext>
                </a:extLst>
              </p:cNvPr>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Rectangle 143">
                <a:extLst>
                  <a:ext uri="{FF2B5EF4-FFF2-40B4-BE49-F238E27FC236}">
                    <a16:creationId xmlns:a16="http://schemas.microsoft.com/office/drawing/2014/main" id="{277042AA-8CBB-43A5-BBDB-7BBE42A5D4FB}"/>
                  </a:ext>
                </a:extLst>
              </p:cNvPr>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Rectangle 144">
                <a:extLst>
                  <a:ext uri="{FF2B5EF4-FFF2-40B4-BE49-F238E27FC236}">
                    <a16:creationId xmlns:a16="http://schemas.microsoft.com/office/drawing/2014/main" id="{F6B57F4F-DE0F-4AFA-AFAF-33BE1BE53E4B}"/>
                  </a:ext>
                </a:extLst>
              </p:cNvPr>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145">
                <a:extLst>
                  <a:ext uri="{FF2B5EF4-FFF2-40B4-BE49-F238E27FC236}">
                    <a16:creationId xmlns:a16="http://schemas.microsoft.com/office/drawing/2014/main" id="{4A6B6E37-BAB4-44D5-A5D2-1E6AC616EF87}"/>
                  </a:ext>
                </a:extLst>
              </p:cNvPr>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146">
                <a:extLst>
                  <a:ext uri="{FF2B5EF4-FFF2-40B4-BE49-F238E27FC236}">
                    <a16:creationId xmlns:a16="http://schemas.microsoft.com/office/drawing/2014/main" id="{E3DCF932-FE30-4A2F-87E8-D83D509FC920}"/>
                  </a:ext>
                </a:extLst>
              </p:cNvPr>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147">
                <a:extLst>
                  <a:ext uri="{FF2B5EF4-FFF2-40B4-BE49-F238E27FC236}">
                    <a16:creationId xmlns:a16="http://schemas.microsoft.com/office/drawing/2014/main" id="{E12ACCB0-188D-451C-9795-B755E2ECFFD1}"/>
                  </a:ext>
                </a:extLst>
              </p:cNvPr>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148">
                <a:extLst>
                  <a:ext uri="{FF2B5EF4-FFF2-40B4-BE49-F238E27FC236}">
                    <a16:creationId xmlns:a16="http://schemas.microsoft.com/office/drawing/2014/main" id="{334A8EA4-636E-43D4-92C9-821688F97162}"/>
                  </a:ext>
                </a:extLst>
              </p:cNvPr>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149">
                <a:extLst>
                  <a:ext uri="{FF2B5EF4-FFF2-40B4-BE49-F238E27FC236}">
                    <a16:creationId xmlns:a16="http://schemas.microsoft.com/office/drawing/2014/main" id="{5F52A014-9363-4C79-8549-B29B65F05B83}"/>
                  </a:ext>
                </a:extLst>
              </p:cNvPr>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Freeform 150">
                <a:extLst>
                  <a:ext uri="{FF2B5EF4-FFF2-40B4-BE49-F238E27FC236}">
                    <a16:creationId xmlns:a16="http://schemas.microsoft.com/office/drawing/2014/main" id="{13841410-E87E-40D2-B9AE-B88B8F7D80F1}"/>
                  </a:ext>
                </a:extLst>
              </p:cNvPr>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151">
                <a:extLst>
                  <a:ext uri="{FF2B5EF4-FFF2-40B4-BE49-F238E27FC236}">
                    <a16:creationId xmlns:a16="http://schemas.microsoft.com/office/drawing/2014/main" id="{FAAF51D0-5308-4245-B70E-334C9FE295CF}"/>
                  </a:ext>
                </a:extLst>
              </p:cNvPr>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152">
                <a:extLst>
                  <a:ext uri="{FF2B5EF4-FFF2-40B4-BE49-F238E27FC236}">
                    <a16:creationId xmlns:a16="http://schemas.microsoft.com/office/drawing/2014/main" id="{17D7ED2A-165A-4D4E-8569-F4401CEB42EB}"/>
                  </a:ext>
                </a:extLst>
              </p:cNvPr>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153">
                <a:extLst>
                  <a:ext uri="{FF2B5EF4-FFF2-40B4-BE49-F238E27FC236}">
                    <a16:creationId xmlns:a16="http://schemas.microsoft.com/office/drawing/2014/main" id="{030EBB95-FC54-4570-991A-48A1F0C65751}"/>
                  </a:ext>
                </a:extLst>
              </p:cNvPr>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154">
                <a:extLst>
                  <a:ext uri="{FF2B5EF4-FFF2-40B4-BE49-F238E27FC236}">
                    <a16:creationId xmlns:a16="http://schemas.microsoft.com/office/drawing/2014/main" id="{67F67438-69B8-4563-A30A-2161C33C8E80}"/>
                  </a:ext>
                </a:extLst>
              </p:cNvPr>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155">
                <a:extLst>
                  <a:ext uri="{FF2B5EF4-FFF2-40B4-BE49-F238E27FC236}">
                    <a16:creationId xmlns:a16="http://schemas.microsoft.com/office/drawing/2014/main" id="{D59A2EDC-C45E-49FB-8037-81F4E4AF5CD7}"/>
                  </a:ext>
                </a:extLst>
              </p:cNvPr>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156">
                <a:extLst>
                  <a:ext uri="{FF2B5EF4-FFF2-40B4-BE49-F238E27FC236}">
                    <a16:creationId xmlns:a16="http://schemas.microsoft.com/office/drawing/2014/main" id="{0FED37E7-CFF0-415E-97B8-0E3880E05C61}"/>
                  </a:ext>
                </a:extLst>
              </p:cNvPr>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157">
                <a:extLst>
                  <a:ext uri="{FF2B5EF4-FFF2-40B4-BE49-F238E27FC236}">
                    <a16:creationId xmlns:a16="http://schemas.microsoft.com/office/drawing/2014/main" id="{EF52DC6A-A56D-4F74-9B22-BE9DB7FA5BED}"/>
                  </a:ext>
                </a:extLst>
              </p:cNvPr>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158">
                <a:extLst>
                  <a:ext uri="{FF2B5EF4-FFF2-40B4-BE49-F238E27FC236}">
                    <a16:creationId xmlns:a16="http://schemas.microsoft.com/office/drawing/2014/main" id="{466C8B34-5D7D-491E-93F4-1963EE12F792}"/>
                  </a:ext>
                </a:extLst>
              </p:cNvPr>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159">
                <a:extLst>
                  <a:ext uri="{FF2B5EF4-FFF2-40B4-BE49-F238E27FC236}">
                    <a16:creationId xmlns:a16="http://schemas.microsoft.com/office/drawing/2014/main" id="{C9BC41E1-FE2F-475A-B33F-DBDC6DBBFF43}"/>
                  </a:ext>
                </a:extLst>
              </p:cNvPr>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Rectangle 160">
                <a:extLst>
                  <a:ext uri="{FF2B5EF4-FFF2-40B4-BE49-F238E27FC236}">
                    <a16:creationId xmlns:a16="http://schemas.microsoft.com/office/drawing/2014/main" id="{25F9204D-818F-45BA-9781-1413F9851AC1}"/>
                  </a:ext>
                </a:extLst>
              </p:cNvPr>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Rectangle 161">
                <a:extLst>
                  <a:ext uri="{FF2B5EF4-FFF2-40B4-BE49-F238E27FC236}">
                    <a16:creationId xmlns:a16="http://schemas.microsoft.com/office/drawing/2014/main" id="{73050E37-9F5D-4FB9-A8DB-95171CA9ACE2}"/>
                  </a:ext>
                </a:extLst>
              </p:cNvPr>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162">
                <a:extLst>
                  <a:ext uri="{FF2B5EF4-FFF2-40B4-BE49-F238E27FC236}">
                    <a16:creationId xmlns:a16="http://schemas.microsoft.com/office/drawing/2014/main" id="{84D48826-04AE-4288-9077-F77D07C487A0}"/>
                  </a:ext>
                </a:extLst>
              </p:cNvPr>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Rectangle 163">
                <a:extLst>
                  <a:ext uri="{FF2B5EF4-FFF2-40B4-BE49-F238E27FC236}">
                    <a16:creationId xmlns:a16="http://schemas.microsoft.com/office/drawing/2014/main" id="{7214DA87-CC8C-4CEB-A087-9221EAD2F867}"/>
                  </a:ext>
                </a:extLst>
              </p:cNvPr>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Rectangle 164">
                <a:extLst>
                  <a:ext uri="{FF2B5EF4-FFF2-40B4-BE49-F238E27FC236}">
                    <a16:creationId xmlns:a16="http://schemas.microsoft.com/office/drawing/2014/main" id="{32382F4D-9BEE-4F47-8EAD-8D125889CFD7}"/>
                  </a:ext>
                </a:extLst>
              </p:cNvPr>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Rectangle 165">
                <a:extLst>
                  <a:ext uri="{FF2B5EF4-FFF2-40B4-BE49-F238E27FC236}">
                    <a16:creationId xmlns:a16="http://schemas.microsoft.com/office/drawing/2014/main" id="{CC496155-7C76-4E74-BA77-21A60497C052}"/>
                  </a:ext>
                </a:extLst>
              </p:cNvPr>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Rectangle 166">
                <a:extLst>
                  <a:ext uri="{FF2B5EF4-FFF2-40B4-BE49-F238E27FC236}">
                    <a16:creationId xmlns:a16="http://schemas.microsoft.com/office/drawing/2014/main" id="{D9370ACF-86E0-43AA-8633-474B61C86494}"/>
                  </a:ext>
                </a:extLst>
              </p:cNvPr>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167">
                <a:extLst>
                  <a:ext uri="{FF2B5EF4-FFF2-40B4-BE49-F238E27FC236}">
                    <a16:creationId xmlns:a16="http://schemas.microsoft.com/office/drawing/2014/main" id="{7F42B629-E454-4A62-AE01-8B74B947950F}"/>
                  </a:ext>
                </a:extLst>
              </p:cNvPr>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Rectangle 168">
                <a:extLst>
                  <a:ext uri="{FF2B5EF4-FFF2-40B4-BE49-F238E27FC236}">
                    <a16:creationId xmlns:a16="http://schemas.microsoft.com/office/drawing/2014/main" id="{27ACDC56-ACEF-41EF-A7F7-864EB42C3A85}"/>
                  </a:ext>
                </a:extLst>
              </p:cNvPr>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Rectangle 169">
                <a:extLst>
                  <a:ext uri="{FF2B5EF4-FFF2-40B4-BE49-F238E27FC236}">
                    <a16:creationId xmlns:a16="http://schemas.microsoft.com/office/drawing/2014/main" id="{5C029014-C8BF-42C6-A71E-8C46471B555B}"/>
                  </a:ext>
                </a:extLst>
              </p:cNvPr>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Rectangle 170">
                <a:extLst>
                  <a:ext uri="{FF2B5EF4-FFF2-40B4-BE49-F238E27FC236}">
                    <a16:creationId xmlns:a16="http://schemas.microsoft.com/office/drawing/2014/main" id="{70C776A1-9457-4EE2-BAD5-89FDDD765D2B}"/>
                  </a:ext>
                </a:extLst>
              </p:cNvPr>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171">
                <a:extLst>
                  <a:ext uri="{FF2B5EF4-FFF2-40B4-BE49-F238E27FC236}">
                    <a16:creationId xmlns:a16="http://schemas.microsoft.com/office/drawing/2014/main" id="{7F9CE37A-A596-4CE3-9CC9-2B5F9F31939E}"/>
                  </a:ext>
                </a:extLst>
              </p:cNvPr>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172">
                <a:extLst>
                  <a:ext uri="{FF2B5EF4-FFF2-40B4-BE49-F238E27FC236}">
                    <a16:creationId xmlns:a16="http://schemas.microsoft.com/office/drawing/2014/main" id="{6C634F35-0A87-428C-AFFF-BA2546CD11E2}"/>
                  </a:ext>
                </a:extLst>
              </p:cNvPr>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173">
                <a:extLst>
                  <a:ext uri="{FF2B5EF4-FFF2-40B4-BE49-F238E27FC236}">
                    <a16:creationId xmlns:a16="http://schemas.microsoft.com/office/drawing/2014/main" id="{2099C7E5-1DB6-4E21-AB42-E5C596BAC8FF}"/>
                  </a:ext>
                </a:extLst>
              </p:cNvPr>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Freeform 174">
                <a:extLst>
                  <a:ext uri="{FF2B5EF4-FFF2-40B4-BE49-F238E27FC236}">
                    <a16:creationId xmlns:a16="http://schemas.microsoft.com/office/drawing/2014/main" id="{C1B4ECA6-9EA3-4ACD-9ECA-49169CB89E20}"/>
                  </a:ext>
                </a:extLst>
              </p:cNvPr>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175">
                <a:extLst>
                  <a:ext uri="{FF2B5EF4-FFF2-40B4-BE49-F238E27FC236}">
                    <a16:creationId xmlns:a16="http://schemas.microsoft.com/office/drawing/2014/main" id="{B010DD81-8DD0-4629-A229-6A5FA3F68FB4}"/>
                  </a:ext>
                </a:extLst>
              </p:cNvPr>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176">
                <a:extLst>
                  <a:ext uri="{FF2B5EF4-FFF2-40B4-BE49-F238E27FC236}">
                    <a16:creationId xmlns:a16="http://schemas.microsoft.com/office/drawing/2014/main" id="{4AE83D2F-F8B8-4C1F-B8A9-62AE3575B39F}"/>
                  </a:ext>
                </a:extLst>
              </p:cNvPr>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177">
                <a:extLst>
                  <a:ext uri="{FF2B5EF4-FFF2-40B4-BE49-F238E27FC236}">
                    <a16:creationId xmlns:a16="http://schemas.microsoft.com/office/drawing/2014/main" id="{53AD11D0-F990-4CB6-BE20-A94F8AC7C21F}"/>
                  </a:ext>
                </a:extLst>
              </p:cNvPr>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178">
                <a:extLst>
                  <a:ext uri="{FF2B5EF4-FFF2-40B4-BE49-F238E27FC236}">
                    <a16:creationId xmlns:a16="http://schemas.microsoft.com/office/drawing/2014/main" id="{602BE327-A962-4AE9-9625-96DC9476F0EB}"/>
                  </a:ext>
                </a:extLst>
              </p:cNvPr>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179">
                <a:extLst>
                  <a:ext uri="{FF2B5EF4-FFF2-40B4-BE49-F238E27FC236}">
                    <a16:creationId xmlns:a16="http://schemas.microsoft.com/office/drawing/2014/main" id="{8C20515A-D8D1-49B0-BCA3-64ACFA2745BD}"/>
                  </a:ext>
                </a:extLst>
              </p:cNvPr>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180">
                <a:extLst>
                  <a:ext uri="{FF2B5EF4-FFF2-40B4-BE49-F238E27FC236}">
                    <a16:creationId xmlns:a16="http://schemas.microsoft.com/office/drawing/2014/main" id="{66C22C78-54BE-429C-B202-B2CEA62CAFBC}"/>
                  </a:ext>
                </a:extLst>
              </p:cNvPr>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181">
                <a:extLst>
                  <a:ext uri="{FF2B5EF4-FFF2-40B4-BE49-F238E27FC236}">
                    <a16:creationId xmlns:a16="http://schemas.microsoft.com/office/drawing/2014/main" id="{7DB22B0D-43C1-4EC8-88C0-98756DF33CEF}"/>
                  </a:ext>
                </a:extLst>
              </p:cNvPr>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Rectangle 182">
                <a:extLst>
                  <a:ext uri="{FF2B5EF4-FFF2-40B4-BE49-F238E27FC236}">
                    <a16:creationId xmlns:a16="http://schemas.microsoft.com/office/drawing/2014/main" id="{E15926BD-DB22-41FF-9518-C472D0231EC7}"/>
                  </a:ext>
                </a:extLst>
              </p:cNvPr>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Rectangle 183">
                <a:extLst>
                  <a:ext uri="{FF2B5EF4-FFF2-40B4-BE49-F238E27FC236}">
                    <a16:creationId xmlns:a16="http://schemas.microsoft.com/office/drawing/2014/main" id="{E9F6B605-E82C-4CC6-ADA3-64411F9F97D9}"/>
                  </a:ext>
                </a:extLst>
              </p:cNvPr>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184">
                <a:extLst>
                  <a:ext uri="{FF2B5EF4-FFF2-40B4-BE49-F238E27FC236}">
                    <a16:creationId xmlns:a16="http://schemas.microsoft.com/office/drawing/2014/main" id="{74073A0E-91D7-474F-B969-0340A610B8D8}"/>
                  </a:ext>
                </a:extLst>
              </p:cNvPr>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185">
                <a:extLst>
                  <a:ext uri="{FF2B5EF4-FFF2-40B4-BE49-F238E27FC236}">
                    <a16:creationId xmlns:a16="http://schemas.microsoft.com/office/drawing/2014/main" id="{538682BE-58C4-4012-8428-85C315E4D09B}"/>
                  </a:ext>
                </a:extLst>
              </p:cNvPr>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Freeform 186">
                <a:extLst>
                  <a:ext uri="{FF2B5EF4-FFF2-40B4-BE49-F238E27FC236}">
                    <a16:creationId xmlns:a16="http://schemas.microsoft.com/office/drawing/2014/main" id="{A0DE65A1-CBC8-460A-89BE-825C7B621D27}"/>
                  </a:ext>
                </a:extLst>
              </p:cNvPr>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187">
                <a:extLst>
                  <a:ext uri="{FF2B5EF4-FFF2-40B4-BE49-F238E27FC236}">
                    <a16:creationId xmlns:a16="http://schemas.microsoft.com/office/drawing/2014/main" id="{9D2A9ED6-4189-4114-892B-C1BEF7CD3643}"/>
                  </a:ext>
                </a:extLst>
              </p:cNvPr>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188">
                <a:extLst>
                  <a:ext uri="{FF2B5EF4-FFF2-40B4-BE49-F238E27FC236}">
                    <a16:creationId xmlns:a16="http://schemas.microsoft.com/office/drawing/2014/main" id="{23AD0A0B-CD5E-4602-8F93-CCC6BFB858F3}"/>
                  </a:ext>
                </a:extLst>
              </p:cNvPr>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189">
                <a:extLst>
                  <a:ext uri="{FF2B5EF4-FFF2-40B4-BE49-F238E27FC236}">
                    <a16:creationId xmlns:a16="http://schemas.microsoft.com/office/drawing/2014/main" id="{02F3CC89-DEEA-420D-AB1A-5E1722CD589C}"/>
                  </a:ext>
                </a:extLst>
              </p:cNvPr>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190">
                <a:extLst>
                  <a:ext uri="{FF2B5EF4-FFF2-40B4-BE49-F238E27FC236}">
                    <a16:creationId xmlns:a16="http://schemas.microsoft.com/office/drawing/2014/main" id="{3B0EB46B-51D7-4B77-BDD4-0A117BDE802E}"/>
                  </a:ext>
                </a:extLst>
              </p:cNvPr>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191">
                <a:extLst>
                  <a:ext uri="{FF2B5EF4-FFF2-40B4-BE49-F238E27FC236}">
                    <a16:creationId xmlns:a16="http://schemas.microsoft.com/office/drawing/2014/main" id="{20017804-2C38-49C4-AF5A-EC55D11F14C8}"/>
                  </a:ext>
                </a:extLst>
              </p:cNvPr>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192">
                <a:extLst>
                  <a:ext uri="{FF2B5EF4-FFF2-40B4-BE49-F238E27FC236}">
                    <a16:creationId xmlns:a16="http://schemas.microsoft.com/office/drawing/2014/main" id="{FC0ECB97-EC74-403F-8701-3CBA9E6ED2CC}"/>
                  </a:ext>
                </a:extLst>
              </p:cNvPr>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193">
                <a:extLst>
                  <a:ext uri="{FF2B5EF4-FFF2-40B4-BE49-F238E27FC236}">
                    <a16:creationId xmlns:a16="http://schemas.microsoft.com/office/drawing/2014/main" id="{FF3918DF-9C4E-43A5-9418-BB122D620A00}"/>
                  </a:ext>
                </a:extLst>
              </p:cNvPr>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194">
                <a:extLst>
                  <a:ext uri="{FF2B5EF4-FFF2-40B4-BE49-F238E27FC236}">
                    <a16:creationId xmlns:a16="http://schemas.microsoft.com/office/drawing/2014/main" id="{0B616FA2-3201-4969-BBBA-8AFFF7A7B935}"/>
                  </a:ext>
                </a:extLst>
              </p:cNvPr>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195">
                <a:extLst>
                  <a:ext uri="{FF2B5EF4-FFF2-40B4-BE49-F238E27FC236}">
                    <a16:creationId xmlns:a16="http://schemas.microsoft.com/office/drawing/2014/main" id="{43A2F3AE-4582-4BC6-A259-0AE4BBE07BEE}"/>
                  </a:ext>
                </a:extLst>
              </p:cNvPr>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196">
                <a:extLst>
                  <a:ext uri="{FF2B5EF4-FFF2-40B4-BE49-F238E27FC236}">
                    <a16:creationId xmlns:a16="http://schemas.microsoft.com/office/drawing/2014/main" id="{43161D59-9620-4C4B-A91B-B89E419A273A}"/>
                  </a:ext>
                </a:extLst>
              </p:cNvPr>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197">
                <a:extLst>
                  <a:ext uri="{FF2B5EF4-FFF2-40B4-BE49-F238E27FC236}">
                    <a16:creationId xmlns:a16="http://schemas.microsoft.com/office/drawing/2014/main" id="{14E42BD0-A376-4B78-A4E9-3DF1198731E3}"/>
                  </a:ext>
                </a:extLst>
              </p:cNvPr>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Freeform 198">
                <a:extLst>
                  <a:ext uri="{FF2B5EF4-FFF2-40B4-BE49-F238E27FC236}">
                    <a16:creationId xmlns:a16="http://schemas.microsoft.com/office/drawing/2014/main" id="{976B285A-E1DD-48E8-97C8-E5D644032C50}"/>
                  </a:ext>
                </a:extLst>
              </p:cNvPr>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199">
                <a:extLst>
                  <a:ext uri="{FF2B5EF4-FFF2-40B4-BE49-F238E27FC236}">
                    <a16:creationId xmlns:a16="http://schemas.microsoft.com/office/drawing/2014/main" id="{9FF209A8-B846-42F5-8E21-B979216F4A46}"/>
                  </a:ext>
                </a:extLst>
              </p:cNvPr>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200">
                <a:extLst>
                  <a:ext uri="{FF2B5EF4-FFF2-40B4-BE49-F238E27FC236}">
                    <a16:creationId xmlns:a16="http://schemas.microsoft.com/office/drawing/2014/main" id="{B19F49FD-2598-4D70-9D67-1610AE975D19}"/>
                  </a:ext>
                </a:extLst>
              </p:cNvPr>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201">
                <a:extLst>
                  <a:ext uri="{FF2B5EF4-FFF2-40B4-BE49-F238E27FC236}">
                    <a16:creationId xmlns:a16="http://schemas.microsoft.com/office/drawing/2014/main" id="{F3871389-56C8-4456-B116-EBB8A1947FE7}"/>
                  </a:ext>
                </a:extLst>
              </p:cNvPr>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202">
                <a:extLst>
                  <a:ext uri="{FF2B5EF4-FFF2-40B4-BE49-F238E27FC236}">
                    <a16:creationId xmlns:a16="http://schemas.microsoft.com/office/drawing/2014/main" id="{12438AA1-1ACC-4FB8-9EBD-0CDCE744D05C}"/>
                  </a:ext>
                </a:extLst>
              </p:cNvPr>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203">
                <a:extLst>
                  <a:ext uri="{FF2B5EF4-FFF2-40B4-BE49-F238E27FC236}">
                    <a16:creationId xmlns:a16="http://schemas.microsoft.com/office/drawing/2014/main" id="{A568427B-138D-4C4B-B789-224F5C31D65A}"/>
                  </a:ext>
                </a:extLst>
              </p:cNvPr>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204">
                <a:extLst>
                  <a:ext uri="{FF2B5EF4-FFF2-40B4-BE49-F238E27FC236}">
                    <a16:creationId xmlns:a16="http://schemas.microsoft.com/office/drawing/2014/main" id="{1D991F26-0BD8-405F-B3C5-6EA925BA2881}"/>
                  </a:ext>
                </a:extLst>
              </p:cNvPr>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Rectangle 206">
              <a:extLst>
                <a:ext uri="{FF2B5EF4-FFF2-40B4-BE49-F238E27FC236}">
                  <a16:creationId xmlns:a16="http://schemas.microsoft.com/office/drawing/2014/main" id="{B3235BB1-5848-4B31-9FD4-C5714D1AC991}"/>
                </a:ext>
              </a:extLst>
            </p:cNvPr>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207">
              <a:extLst>
                <a:ext uri="{FF2B5EF4-FFF2-40B4-BE49-F238E27FC236}">
                  <a16:creationId xmlns:a16="http://schemas.microsoft.com/office/drawing/2014/main" id="{743E09C0-7064-4A5E-8C24-B5B1EAAB4380}"/>
                </a:ext>
              </a:extLst>
            </p:cNvPr>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208">
              <a:extLst>
                <a:ext uri="{FF2B5EF4-FFF2-40B4-BE49-F238E27FC236}">
                  <a16:creationId xmlns:a16="http://schemas.microsoft.com/office/drawing/2014/main" id="{AB29BE0E-B07B-4DCC-BE25-06674E6F1AEF}"/>
                </a:ext>
              </a:extLst>
            </p:cNvPr>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209">
              <a:extLst>
                <a:ext uri="{FF2B5EF4-FFF2-40B4-BE49-F238E27FC236}">
                  <a16:creationId xmlns:a16="http://schemas.microsoft.com/office/drawing/2014/main" id="{A009D4DD-578C-4EDC-B8C5-32C82CB2CA97}"/>
                </a:ext>
              </a:extLst>
            </p:cNvPr>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210">
              <a:extLst>
                <a:ext uri="{FF2B5EF4-FFF2-40B4-BE49-F238E27FC236}">
                  <a16:creationId xmlns:a16="http://schemas.microsoft.com/office/drawing/2014/main" id="{72F7CC13-D5E2-47D7-A1B9-DE5888D4D162}"/>
                </a:ext>
              </a:extLst>
            </p:cNvPr>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211">
              <a:extLst>
                <a:ext uri="{FF2B5EF4-FFF2-40B4-BE49-F238E27FC236}">
                  <a16:creationId xmlns:a16="http://schemas.microsoft.com/office/drawing/2014/main" id="{9A6A549A-D070-4C21-8D92-EED2FB5FF0FD}"/>
                </a:ext>
              </a:extLst>
            </p:cNvPr>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Freeform 212">
              <a:extLst>
                <a:ext uri="{FF2B5EF4-FFF2-40B4-BE49-F238E27FC236}">
                  <a16:creationId xmlns:a16="http://schemas.microsoft.com/office/drawing/2014/main" id="{EBE213A4-64F1-4198-8889-F621CF7C56EB}"/>
                </a:ext>
              </a:extLst>
            </p:cNvPr>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Freeform 213">
              <a:extLst>
                <a:ext uri="{FF2B5EF4-FFF2-40B4-BE49-F238E27FC236}">
                  <a16:creationId xmlns:a16="http://schemas.microsoft.com/office/drawing/2014/main" id="{E74AAEFC-E233-4629-B2C6-90B8A5E7208A}"/>
                </a:ext>
              </a:extLst>
            </p:cNvPr>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Freeform 214">
              <a:extLst>
                <a:ext uri="{FF2B5EF4-FFF2-40B4-BE49-F238E27FC236}">
                  <a16:creationId xmlns:a16="http://schemas.microsoft.com/office/drawing/2014/main" id="{2DE0A552-DDE2-41F7-AEBA-192B2D02FC8B}"/>
                </a:ext>
              </a:extLst>
            </p:cNvPr>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215">
              <a:extLst>
                <a:ext uri="{FF2B5EF4-FFF2-40B4-BE49-F238E27FC236}">
                  <a16:creationId xmlns:a16="http://schemas.microsoft.com/office/drawing/2014/main" id="{27558E69-59EE-46EF-B0E0-91F24567965E}"/>
                </a:ext>
              </a:extLst>
            </p:cNvPr>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216">
              <a:extLst>
                <a:ext uri="{FF2B5EF4-FFF2-40B4-BE49-F238E27FC236}">
                  <a16:creationId xmlns:a16="http://schemas.microsoft.com/office/drawing/2014/main" id="{68BB7C48-0194-4247-947F-1E434C0CDD5F}"/>
                </a:ext>
              </a:extLst>
            </p:cNvPr>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217">
              <a:extLst>
                <a:ext uri="{FF2B5EF4-FFF2-40B4-BE49-F238E27FC236}">
                  <a16:creationId xmlns:a16="http://schemas.microsoft.com/office/drawing/2014/main" id="{9ECC23BE-4E4B-451A-90B4-9C0031533816}"/>
                </a:ext>
              </a:extLst>
            </p:cNvPr>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218">
              <a:extLst>
                <a:ext uri="{FF2B5EF4-FFF2-40B4-BE49-F238E27FC236}">
                  <a16:creationId xmlns:a16="http://schemas.microsoft.com/office/drawing/2014/main" id="{8F005CFC-9B28-4CC7-9E75-FE8CE4FBD31D}"/>
                </a:ext>
              </a:extLst>
            </p:cNvPr>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219">
              <a:extLst>
                <a:ext uri="{FF2B5EF4-FFF2-40B4-BE49-F238E27FC236}">
                  <a16:creationId xmlns:a16="http://schemas.microsoft.com/office/drawing/2014/main" id="{1C97B5E5-FD88-448D-A32D-087DBD211509}"/>
                </a:ext>
              </a:extLst>
            </p:cNvPr>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220">
              <a:extLst>
                <a:ext uri="{FF2B5EF4-FFF2-40B4-BE49-F238E27FC236}">
                  <a16:creationId xmlns:a16="http://schemas.microsoft.com/office/drawing/2014/main" id="{EDAA6BEB-0EF0-4026-980D-F05574FC76CA}"/>
                </a:ext>
              </a:extLst>
            </p:cNvPr>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221">
              <a:extLst>
                <a:ext uri="{FF2B5EF4-FFF2-40B4-BE49-F238E27FC236}">
                  <a16:creationId xmlns:a16="http://schemas.microsoft.com/office/drawing/2014/main" id="{1CFBFDEA-F86B-4935-BACA-8F5CC1E4F1F3}"/>
                </a:ext>
              </a:extLst>
            </p:cNvPr>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222">
              <a:extLst>
                <a:ext uri="{FF2B5EF4-FFF2-40B4-BE49-F238E27FC236}">
                  <a16:creationId xmlns:a16="http://schemas.microsoft.com/office/drawing/2014/main" id="{3A958D35-BEE2-46CC-9D3C-E9C0F5854A0F}"/>
                </a:ext>
              </a:extLst>
            </p:cNvPr>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223">
              <a:extLst>
                <a:ext uri="{FF2B5EF4-FFF2-40B4-BE49-F238E27FC236}">
                  <a16:creationId xmlns:a16="http://schemas.microsoft.com/office/drawing/2014/main" id="{413B34EA-8CE9-4515-81A3-7B8CD9F72314}"/>
                </a:ext>
              </a:extLst>
            </p:cNvPr>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224">
              <a:extLst>
                <a:ext uri="{FF2B5EF4-FFF2-40B4-BE49-F238E27FC236}">
                  <a16:creationId xmlns:a16="http://schemas.microsoft.com/office/drawing/2014/main" id="{8B1D49DC-9EAD-4B94-88F6-72E5EE3D1D08}"/>
                </a:ext>
              </a:extLst>
            </p:cNvPr>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225">
              <a:extLst>
                <a:ext uri="{FF2B5EF4-FFF2-40B4-BE49-F238E27FC236}">
                  <a16:creationId xmlns:a16="http://schemas.microsoft.com/office/drawing/2014/main" id="{442DEDDB-D25A-40D8-95A4-35D4FF45438E}"/>
                </a:ext>
              </a:extLst>
            </p:cNvPr>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226">
              <a:extLst>
                <a:ext uri="{FF2B5EF4-FFF2-40B4-BE49-F238E27FC236}">
                  <a16:creationId xmlns:a16="http://schemas.microsoft.com/office/drawing/2014/main" id="{66BD8605-C172-4A04-B495-4F85174C5BA1}"/>
                </a:ext>
              </a:extLst>
            </p:cNvPr>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227">
              <a:extLst>
                <a:ext uri="{FF2B5EF4-FFF2-40B4-BE49-F238E27FC236}">
                  <a16:creationId xmlns:a16="http://schemas.microsoft.com/office/drawing/2014/main" id="{61618021-A93A-4AB0-92B1-1F400B228193}"/>
                </a:ext>
              </a:extLst>
            </p:cNvPr>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228">
              <a:extLst>
                <a:ext uri="{FF2B5EF4-FFF2-40B4-BE49-F238E27FC236}">
                  <a16:creationId xmlns:a16="http://schemas.microsoft.com/office/drawing/2014/main" id="{291CD95D-18CA-49A3-BCA0-4A80BF0BF3EF}"/>
                </a:ext>
              </a:extLst>
            </p:cNvPr>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229">
              <a:extLst>
                <a:ext uri="{FF2B5EF4-FFF2-40B4-BE49-F238E27FC236}">
                  <a16:creationId xmlns:a16="http://schemas.microsoft.com/office/drawing/2014/main" id="{46A075FA-A067-48A2-80D9-D9538CC5F514}"/>
                </a:ext>
              </a:extLst>
            </p:cNvPr>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230">
              <a:extLst>
                <a:ext uri="{FF2B5EF4-FFF2-40B4-BE49-F238E27FC236}">
                  <a16:creationId xmlns:a16="http://schemas.microsoft.com/office/drawing/2014/main" id="{7445CF47-B09F-4EA0-A907-879CA0B34958}"/>
                </a:ext>
              </a:extLst>
            </p:cNvPr>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231">
              <a:extLst>
                <a:ext uri="{FF2B5EF4-FFF2-40B4-BE49-F238E27FC236}">
                  <a16:creationId xmlns:a16="http://schemas.microsoft.com/office/drawing/2014/main" id="{AE2C76FA-FB76-4FE1-9B08-6D7E14F61A1D}"/>
                </a:ext>
              </a:extLst>
            </p:cNvPr>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232">
              <a:extLst>
                <a:ext uri="{FF2B5EF4-FFF2-40B4-BE49-F238E27FC236}">
                  <a16:creationId xmlns:a16="http://schemas.microsoft.com/office/drawing/2014/main" id="{7CCED4C3-4EDE-4735-B7AF-5E94868BCB49}"/>
                </a:ext>
              </a:extLst>
            </p:cNvPr>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233">
              <a:extLst>
                <a:ext uri="{FF2B5EF4-FFF2-40B4-BE49-F238E27FC236}">
                  <a16:creationId xmlns:a16="http://schemas.microsoft.com/office/drawing/2014/main" id="{4D3FB0FB-2216-40C0-B09C-7634850746A1}"/>
                </a:ext>
              </a:extLst>
            </p:cNvPr>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234">
              <a:extLst>
                <a:ext uri="{FF2B5EF4-FFF2-40B4-BE49-F238E27FC236}">
                  <a16:creationId xmlns:a16="http://schemas.microsoft.com/office/drawing/2014/main" id="{2718BB6F-A63D-460D-A16E-67C3D1BD1B55}"/>
                </a:ext>
              </a:extLst>
            </p:cNvPr>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235">
              <a:extLst>
                <a:ext uri="{FF2B5EF4-FFF2-40B4-BE49-F238E27FC236}">
                  <a16:creationId xmlns:a16="http://schemas.microsoft.com/office/drawing/2014/main" id="{C4A9491B-A8E2-4CF7-ABC4-90A789AA29EA}"/>
                </a:ext>
              </a:extLst>
            </p:cNvPr>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236">
              <a:extLst>
                <a:ext uri="{FF2B5EF4-FFF2-40B4-BE49-F238E27FC236}">
                  <a16:creationId xmlns:a16="http://schemas.microsoft.com/office/drawing/2014/main" id="{A027105C-88C4-4428-8539-D64E57ACA20A}"/>
                </a:ext>
              </a:extLst>
            </p:cNvPr>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237">
              <a:extLst>
                <a:ext uri="{FF2B5EF4-FFF2-40B4-BE49-F238E27FC236}">
                  <a16:creationId xmlns:a16="http://schemas.microsoft.com/office/drawing/2014/main" id="{840633CE-4FC8-4730-8A1A-8FCB7AD56384}"/>
                </a:ext>
              </a:extLst>
            </p:cNvPr>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38">
              <a:extLst>
                <a:ext uri="{FF2B5EF4-FFF2-40B4-BE49-F238E27FC236}">
                  <a16:creationId xmlns:a16="http://schemas.microsoft.com/office/drawing/2014/main" id="{D5090F66-F51F-4831-96F5-36B70E95BCB4}"/>
                </a:ext>
              </a:extLst>
            </p:cNvPr>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239">
              <a:extLst>
                <a:ext uri="{FF2B5EF4-FFF2-40B4-BE49-F238E27FC236}">
                  <a16:creationId xmlns:a16="http://schemas.microsoft.com/office/drawing/2014/main" id="{F7AFDEFF-54AF-4F28-99F7-0EBED980A85E}"/>
                </a:ext>
              </a:extLst>
            </p:cNvPr>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240">
              <a:extLst>
                <a:ext uri="{FF2B5EF4-FFF2-40B4-BE49-F238E27FC236}">
                  <a16:creationId xmlns:a16="http://schemas.microsoft.com/office/drawing/2014/main" id="{B11432AB-A7DF-49C5-972C-E83E9BFCF82F}"/>
                </a:ext>
              </a:extLst>
            </p:cNvPr>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241">
              <a:extLst>
                <a:ext uri="{FF2B5EF4-FFF2-40B4-BE49-F238E27FC236}">
                  <a16:creationId xmlns:a16="http://schemas.microsoft.com/office/drawing/2014/main" id="{3FEAC9F9-8B6E-47F6-9DE1-154B69B7B0F2}"/>
                </a:ext>
              </a:extLst>
            </p:cNvPr>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242">
              <a:extLst>
                <a:ext uri="{FF2B5EF4-FFF2-40B4-BE49-F238E27FC236}">
                  <a16:creationId xmlns:a16="http://schemas.microsoft.com/office/drawing/2014/main" id="{8008FECD-2BA2-4D1E-8FED-FE87670F64E0}"/>
                </a:ext>
              </a:extLst>
            </p:cNvPr>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243">
              <a:extLst>
                <a:ext uri="{FF2B5EF4-FFF2-40B4-BE49-F238E27FC236}">
                  <a16:creationId xmlns:a16="http://schemas.microsoft.com/office/drawing/2014/main" id="{1F063EE0-D956-42C7-9ACB-4B37C1150BEF}"/>
                </a:ext>
              </a:extLst>
            </p:cNvPr>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244">
              <a:extLst>
                <a:ext uri="{FF2B5EF4-FFF2-40B4-BE49-F238E27FC236}">
                  <a16:creationId xmlns:a16="http://schemas.microsoft.com/office/drawing/2014/main" id="{74AD8A27-27C1-49EB-99E1-72FDBC9F01D5}"/>
                </a:ext>
              </a:extLst>
            </p:cNvPr>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245">
              <a:extLst>
                <a:ext uri="{FF2B5EF4-FFF2-40B4-BE49-F238E27FC236}">
                  <a16:creationId xmlns:a16="http://schemas.microsoft.com/office/drawing/2014/main" id="{BD4E7953-01DF-4652-B25A-099399438F9C}"/>
                </a:ext>
              </a:extLst>
            </p:cNvPr>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246">
              <a:extLst>
                <a:ext uri="{FF2B5EF4-FFF2-40B4-BE49-F238E27FC236}">
                  <a16:creationId xmlns:a16="http://schemas.microsoft.com/office/drawing/2014/main" id="{B3FA072B-3658-449C-B77A-AAD96641B20F}"/>
                </a:ext>
              </a:extLst>
            </p:cNvPr>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247">
              <a:extLst>
                <a:ext uri="{FF2B5EF4-FFF2-40B4-BE49-F238E27FC236}">
                  <a16:creationId xmlns:a16="http://schemas.microsoft.com/office/drawing/2014/main" id="{09A7B5ED-7A42-40B1-B4BF-0FAD30A1FC3F}"/>
                </a:ext>
              </a:extLst>
            </p:cNvPr>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Rectangle 248">
              <a:extLst>
                <a:ext uri="{FF2B5EF4-FFF2-40B4-BE49-F238E27FC236}">
                  <a16:creationId xmlns:a16="http://schemas.microsoft.com/office/drawing/2014/main" id="{FA5004D4-599A-46A4-9D2E-C5CBE4C745A0}"/>
                </a:ext>
              </a:extLst>
            </p:cNvPr>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249">
              <a:extLst>
                <a:ext uri="{FF2B5EF4-FFF2-40B4-BE49-F238E27FC236}">
                  <a16:creationId xmlns:a16="http://schemas.microsoft.com/office/drawing/2014/main" id="{5AB5E4DA-9684-4C53-AA5F-D8E04E9856CC}"/>
                </a:ext>
              </a:extLst>
            </p:cNvPr>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250">
              <a:extLst>
                <a:ext uri="{FF2B5EF4-FFF2-40B4-BE49-F238E27FC236}">
                  <a16:creationId xmlns:a16="http://schemas.microsoft.com/office/drawing/2014/main" id="{9FDBA97F-22F5-43D4-950A-90C7D6E8E54D}"/>
                </a:ext>
              </a:extLst>
            </p:cNvPr>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251">
              <a:extLst>
                <a:ext uri="{FF2B5EF4-FFF2-40B4-BE49-F238E27FC236}">
                  <a16:creationId xmlns:a16="http://schemas.microsoft.com/office/drawing/2014/main" id="{B524B4E8-ED2B-4E07-91CD-99CE05750D9A}"/>
                </a:ext>
              </a:extLst>
            </p:cNvPr>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252">
              <a:extLst>
                <a:ext uri="{FF2B5EF4-FFF2-40B4-BE49-F238E27FC236}">
                  <a16:creationId xmlns:a16="http://schemas.microsoft.com/office/drawing/2014/main" id="{4213DFA6-D597-4386-B334-C58385507B95}"/>
                </a:ext>
              </a:extLst>
            </p:cNvPr>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253">
              <a:extLst>
                <a:ext uri="{FF2B5EF4-FFF2-40B4-BE49-F238E27FC236}">
                  <a16:creationId xmlns:a16="http://schemas.microsoft.com/office/drawing/2014/main" id="{5EBD3B3A-3722-49CB-8555-D47343BB633C}"/>
                </a:ext>
              </a:extLst>
            </p:cNvPr>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Rectangle 254">
              <a:extLst>
                <a:ext uri="{FF2B5EF4-FFF2-40B4-BE49-F238E27FC236}">
                  <a16:creationId xmlns:a16="http://schemas.microsoft.com/office/drawing/2014/main" id="{AA831EE6-9CFE-4BF2-A898-FDBC5910E91D}"/>
                </a:ext>
              </a:extLst>
            </p:cNvPr>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Rectangle 255">
              <a:extLst>
                <a:ext uri="{FF2B5EF4-FFF2-40B4-BE49-F238E27FC236}">
                  <a16:creationId xmlns:a16="http://schemas.microsoft.com/office/drawing/2014/main" id="{87310124-0EA5-475F-AE66-C9DC5FC1F3B7}"/>
                </a:ext>
              </a:extLst>
            </p:cNvPr>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Rectangle 256">
              <a:extLst>
                <a:ext uri="{FF2B5EF4-FFF2-40B4-BE49-F238E27FC236}">
                  <a16:creationId xmlns:a16="http://schemas.microsoft.com/office/drawing/2014/main" id="{C6CF9BC9-019D-4E6B-8BC2-5EA22120BC17}"/>
                </a:ext>
              </a:extLst>
            </p:cNvPr>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Rectangle 257">
              <a:extLst>
                <a:ext uri="{FF2B5EF4-FFF2-40B4-BE49-F238E27FC236}">
                  <a16:creationId xmlns:a16="http://schemas.microsoft.com/office/drawing/2014/main" id="{58914BA8-FD84-4DE2-93D4-AB8E0B199447}"/>
                </a:ext>
              </a:extLst>
            </p:cNvPr>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258">
              <a:extLst>
                <a:ext uri="{FF2B5EF4-FFF2-40B4-BE49-F238E27FC236}">
                  <a16:creationId xmlns:a16="http://schemas.microsoft.com/office/drawing/2014/main" id="{5EA088EF-EDF4-4C57-964A-F23A029F0B00}"/>
                </a:ext>
              </a:extLst>
            </p:cNvPr>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Rectangle 259">
              <a:extLst>
                <a:ext uri="{FF2B5EF4-FFF2-40B4-BE49-F238E27FC236}">
                  <a16:creationId xmlns:a16="http://schemas.microsoft.com/office/drawing/2014/main" id="{4C449FFF-ADA9-46CA-AB76-E1032746F148}"/>
                </a:ext>
              </a:extLst>
            </p:cNvPr>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Rectangle 260">
              <a:extLst>
                <a:ext uri="{FF2B5EF4-FFF2-40B4-BE49-F238E27FC236}">
                  <a16:creationId xmlns:a16="http://schemas.microsoft.com/office/drawing/2014/main" id="{E0847DF4-A061-4F0F-8D3F-B04AFADE83AE}"/>
                </a:ext>
              </a:extLst>
            </p:cNvPr>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Rectangle 261">
              <a:extLst>
                <a:ext uri="{FF2B5EF4-FFF2-40B4-BE49-F238E27FC236}">
                  <a16:creationId xmlns:a16="http://schemas.microsoft.com/office/drawing/2014/main" id="{5E73CFF9-05C0-4E0D-A604-193BB9D0CC70}"/>
                </a:ext>
              </a:extLst>
            </p:cNvPr>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Rectangle 262">
              <a:extLst>
                <a:ext uri="{FF2B5EF4-FFF2-40B4-BE49-F238E27FC236}">
                  <a16:creationId xmlns:a16="http://schemas.microsoft.com/office/drawing/2014/main" id="{47B30D10-71AF-4D90-B184-92C857226273}"/>
                </a:ext>
              </a:extLst>
            </p:cNvPr>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263">
              <a:extLst>
                <a:ext uri="{FF2B5EF4-FFF2-40B4-BE49-F238E27FC236}">
                  <a16:creationId xmlns:a16="http://schemas.microsoft.com/office/drawing/2014/main" id="{5D3F652C-AAA6-4726-8D3E-F6330817008F}"/>
                </a:ext>
              </a:extLst>
            </p:cNvPr>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264">
              <a:extLst>
                <a:ext uri="{FF2B5EF4-FFF2-40B4-BE49-F238E27FC236}">
                  <a16:creationId xmlns:a16="http://schemas.microsoft.com/office/drawing/2014/main" id="{DE6BA66B-A004-4B44-B58F-3D93DF518470}"/>
                </a:ext>
              </a:extLst>
            </p:cNvPr>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265">
              <a:extLst>
                <a:ext uri="{FF2B5EF4-FFF2-40B4-BE49-F238E27FC236}">
                  <a16:creationId xmlns:a16="http://schemas.microsoft.com/office/drawing/2014/main" id="{F6568F30-74FB-4880-A7D1-03C965664DE2}"/>
                </a:ext>
              </a:extLst>
            </p:cNvPr>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66">
              <a:extLst>
                <a:ext uri="{FF2B5EF4-FFF2-40B4-BE49-F238E27FC236}">
                  <a16:creationId xmlns:a16="http://schemas.microsoft.com/office/drawing/2014/main" id="{BF274938-FC50-4FD1-AC7F-55848EA5274D}"/>
                </a:ext>
              </a:extLst>
            </p:cNvPr>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67">
              <a:extLst>
                <a:ext uri="{FF2B5EF4-FFF2-40B4-BE49-F238E27FC236}">
                  <a16:creationId xmlns:a16="http://schemas.microsoft.com/office/drawing/2014/main" id="{248ECA4D-6EB0-4C95-9A2C-D12962ED4927}"/>
                </a:ext>
              </a:extLst>
            </p:cNvPr>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268">
              <a:extLst>
                <a:ext uri="{FF2B5EF4-FFF2-40B4-BE49-F238E27FC236}">
                  <a16:creationId xmlns:a16="http://schemas.microsoft.com/office/drawing/2014/main" id="{10F7E129-A887-4359-A16F-B1265493EC0B}"/>
                </a:ext>
              </a:extLst>
            </p:cNvPr>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269">
              <a:extLst>
                <a:ext uri="{FF2B5EF4-FFF2-40B4-BE49-F238E27FC236}">
                  <a16:creationId xmlns:a16="http://schemas.microsoft.com/office/drawing/2014/main" id="{345A4E38-9391-42EA-9AF6-22D5C2421E41}"/>
                </a:ext>
              </a:extLst>
            </p:cNvPr>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270">
              <a:extLst>
                <a:ext uri="{FF2B5EF4-FFF2-40B4-BE49-F238E27FC236}">
                  <a16:creationId xmlns:a16="http://schemas.microsoft.com/office/drawing/2014/main" id="{72E153C6-FCA7-434F-8DA4-B913FF63B6A4}"/>
                </a:ext>
              </a:extLst>
            </p:cNvPr>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271">
              <a:extLst>
                <a:ext uri="{FF2B5EF4-FFF2-40B4-BE49-F238E27FC236}">
                  <a16:creationId xmlns:a16="http://schemas.microsoft.com/office/drawing/2014/main" id="{B59FA031-7093-4119-92E0-B23CA5DD419B}"/>
                </a:ext>
              </a:extLst>
            </p:cNvPr>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272">
              <a:extLst>
                <a:ext uri="{FF2B5EF4-FFF2-40B4-BE49-F238E27FC236}">
                  <a16:creationId xmlns:a16="http://schemas.microsoft.com/office/drawing/2014/main" id="{4B57C0F7-2FD6-4437-B17D-4CC337A6669C}"/>
                </a:ext>
              </a:extLst>
            </p:cNvPr>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273">
              <a:extLst>
                <a:ext uri="{FF2B5EF4-FFF2-40B4-BE49-F238E27FC236}">
                  <a16:creationId xmlns:a16="http://schemas.microsoft.com/office/drawing/2014/main" id="{8F61FAEB-E151-436D-A67A-2BF3D671009C}"/>
                </a:ext>
              </a:extLst>
            </p:cNvPr>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Rectangle 274">
              <a:extLst>
                <a:ext uri="{FF2B5EF4-FFF2-40B4-BE49-F238E27FC236}">
                  <a16:creationId xmlns:a16="http://schemas.microsoft.com/office/drawing/2014/main" id="{3059DFF4-1D86-4C2D-B3C6-12A7BF5FDDAD}"/>
                </a:ext>
              </a:extLst>
            </p:cNvPr>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275">
              <a:extLst>
                <a:ext uri="{FF2B5EF4-FFF2-40B4-BE49-F238E27FC236}">
                  <a16:creationId xmlns:a16="http://schemas.microsoft.com/office/drawing/2014/main" id="{FEF66DEF-BE82-44DD-A2B1-BC3AE339746D}"/>
                </a:ext>
              </a:extLst>
            </p:cNvPr>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276">
              <a:extLst>
                <a:ext uri="{FF2B5EF4-FFF2-40B4-BE49-F238E27FC236}">
                  <a16:creationId xmlns:a16="http://schemas.microsoft.com/office/drawing/2014/main" id="{0C877B8D-8B2D-4B42-B06B-82126A39C88C}"/>
                </a:ext>
              </a:extLst>
            </p:cNvPr>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277">
              <a:extLst>
                <a:ext uri="{FF2B5EF4-FFF2-40B4-BE49-F238E27FC236}">
                  <a16:creationId xmlns:a16="http://schemas.microsoft.com/office/drawing/2014/main" id="{AC6EA9C7-B099-44CD-BF94-794CCE77B3FE}"/>
                </a:ext>
              </a:extLst>
            </p:cNvPr>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278">
              <a:extLst>
                <a:ext uri="{FF2B5EF4-FFF2-40B4-BE49-F238E27FC236}">
                  <a16:creationId xmlns:a16="http://schemas.microsoft.com/office/drawing/2014/main" id="{D6BFE3A1-93E6-417E-AE17-F9597350E36A}"/>
                </a:ext>
              </a:extLst>
            </p:cNvPr>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279">
              <a:extLst>
                <a:ext uri="{FF2B5EF4-FFF2-40B4-BE49-F238E27FC236}">
                  <a16:creationId xmlns:a16="http://schemas.microsoft.com/office/drawing/2014/main" id="{A7388067-949C-4A66-8D3D-14A4335156BE}"/>
                </a:ext>
              </a:extLst>
            </p:cNvPr>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280">
              <a:extLst>
                <a:ext uri="{FF2B5EF4-FFF2-40B4-BE49-F238E27FC236}">
                  <a16:creationId xmlns:a16="http://schemas.microsoft.com/office/drawing/2014/main" id="{4D125A45-6B14-49A2-9B0F-B0EE3FF2BBDD}"/>
                </a:ext>
              </a:extLst>
            </p:cNvPr>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7014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5288507" y="1023582"/>
            <a:ext cx="6903492"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Automate your build/release CI/CD pipelines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4570532"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2400" dirty="0">
                <a:solidFill>
                  <a:schemeClr val="accent1">
                    <a:lumMod val="50000"/>
                  </a:schemeClr>
                </a:solidFill>
              </a:rPr>
              <a:t>Increased automation correlates to </a:t>
            </a:r>
          </a:p>
          <a:p>
            <a:pPr marL="1066698" lvl="1" indent="-609498">
              <a:lnSpc>
                <a:spcPct val="100000"/>
              </a:lnSpc>
            </a:pPr>
            <a:r>
              <a:rPr lang="en-US" sz="2000" dirty="0">
                <a:solidFill>
                  <a:schemeClr val="accent1">
                    <a:lumMod val="50000"/>
                  </a:schemeClr>
                </a:solidFill>
              </a:rPr>
              <a:t>Increased operational maturity</a:t>
            </a:r>
          </a:p>
          <a:p>
            <a:pPr marL="1066698" lvl="1" indent="-609498">
              <a:lnSpc>
                <a:spcPct val="100000"/>
              </a:lnSpc>
            </a:pPr>
            <a:r>
              <a:rPr lang="en-US" sz="2000" dirty="0">
                <a:solidFill>
                  <a:schemeClr val="accent1">
                    <a:lumMod val="50000"/>
                  </a:schemeClr>
                </a:solidFill>
              </a:rPr>
              <a:t>Greater agility</a:t>
            </a:r>
          </a:p>
          <a:p>
            <a:pPr marL="1066698" lvl="1" indent="-609498">
              <a:lnSpc>
                <a:spcPct val="100000"/>
              </a:lnSpc>
            </a:pPr>
            <a:r>
              <a:rPr lang="en-US" sz="2000" dirty="0">
                <a:solidFill>
                  <a:schemeClr val="accent1">
                    <a:lumMod val="50000"/>
                  </a:schemeClr>
                </a:solidFill>
              </a:rPr>
              <a:t>More revenue</a:t>
            </a:r>
          </a:p>
          <a:p>
            <a:pPr marL="1066698" lvl="1" indent="-609498">
              <a:lnSpc>
                <a:spcPct val="100000"/>
              </a:lnSpc>
            </a:pPr>
            <a:r>
              <a:rPr lang="en-US" sz="2000" dirty="0">
                <a:solidFill>
                  <a:schemeClr val="accent1">
                    <a:lumMod val="50000"/>
                  </a:schemeClr>
                </a:solidFill>
              </a:rPr>
              <a:t>Fewer bugs / defects</a:t>
            </a:r>
          </a:p>
          <a:p>
            <a:pPr marL="1066698" lvl="1" indent="-609498">
              <a:lnSpc>
                <a:spcPct val="100000"/>
              </a:lnSpc>
            </a:pPr>
            <a:r>
              <a:rPr lang="en-US" sz="2000" dirty="0">
                <a:solidFill>
                  <a:schemeClr val="accent1">
                    <a:lumMod val="50000"/>
                  </a:schemeClr>
                </a:solidFill>
              </a:rPr>
              <a:t>Faster bug / defect resolution time</a:t>
            </a:r>
          </a:p>
          <a:p>
            <a:pPr marL="609498" indent="-609498">
              <a:lnSpc>
                <a:spcPct val="100000"/>
              </a:lnSpc>
            </a:pPr>
            <a:r>
              <a:rPr lang="en-US" sz="2400" dirty="0">
                <a:solidFill>
                  <a:schemeClr val="accent1">
                    <a:lumMod val="50000"/>
                  </a:schemeClr>
                </a:solidFill>
              </a:rPr>
              <a:t>Enables you to adapt to cloud deployment &amp; templated environments faster</a:t>
            </a:r>
          </a:p>
          <a:p>
            <a:pPr marL="1066698" lvl="1" indent="-609498">
              <a:lnSpc>
                <a:spcPct val="100000"/>
              </a:lnSpc>
            </a:pPr>
            <a:endParaRPr lang="en-US" sz="2000" dirty="0">
              <a:solidFill>
                <a:schemeClr val="accent1">
                  <a:lumMod val="50000"/>
                </a:schemeClr>
              </a:solidFill>
            </a:endParaRPr>
          </a:p>
        </p:txBody>
      </p:sp>
      <p:pic>
        <p:nvPicPr>
          <p:cNvPr id="6146" name="Picture 2" descr="Cover of the 2017 State of DevOps Report">
            <a:extLst>
              <a:ext uri="{FF2B5EF4-FFF2-40B4-BE49-F238E27FC236}">
                <a16:creationId xmlns:a16="http://schemas.microsoft.com/office/drawing/2014/main" id="{04AAD788-D9C8-4D49-8956-1530D54BB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234" y="1659345"/>
            <a:ext cx="5109879" cy="35393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2DAB63-CB11-41A9-8B66-BA85B5C28785}"/>
              </a:ext>
            </a:extLst>
          </p:cNvPr>
          <p:cNvSpPr txBox="1"/>
          <p:nvPr/>
        </p:nvSpPr>
        <p:spPr>
          <a:xfrm>
            <a:off x="6918939" y="5459104"/>
            <a:ext cx="4023024" cy="461665"/>
          </a:xfrm>
          <a:prstGeom prst="rect">
            <a:avLst/>
          </a:prstGeom>
          <a:noFill/>
        </p:spPr>
        <p:txBody>
          <a:bodyPr wrap="none" rtlCol="0">
            <a:spAutoFit/>
          </a:bodyPr>
          <a:lstStyle/>
          <a:p>
            <a:r>
              <a:rPr lang="en-US" sz="2400" b="1" dirty="0">
                <a:solidFill>
                  <a:srgbClr val="002060"/>
                </a:solidFill>
              </a:rPr>
              <a:t>https://tinyurl.com/sodo2017</a:t>
            </a:r>
            <a:endParaRPr lang="en-US" sz="2400" dirty="0">
              <a:solidFill>
                <a:srgbClr val="002060"/>
              </a:solidFill>
            </a:endParaRPr>
          </a:p>
        </p:txBody>
      </p:sp>
    </p:spTree>
    <p:extLst>
      <p:ext uri="{BB962C8B-B14F-4D97-AF65-F5344CB8AC3E}">
        <p14:creationId xmlns:p14="http://schemas.microsoft.com/office/powerpoint/2010/main" val="1026274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269240" y="2084173"/>
            <a:ext cx="11653523" cy="1161921"/>
          </a:xfrm>
        </p:spPr>
        <p:txBody>
          <a:bodyPr/>
          <a:lstStyle/>
          <a:p>
            <a:r>
              <a:rPr lang="en-US" dirty="0"/>
              <a:t>Assessment</a:t>
            </a:r>
          </a:p>
        </p:txBody>
      </p:sp>
    </p:spTree>
    <p:extLst>
      <p:ext uri="{BB962C8B-B14F-4D97-AF65-F5344CB8AC3E}">
        <p14:creationId xmlns:p14="http://schemas.microsoft.com/office/powerpoint/2010/main" val="203678239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7FB798-792C-4848-B541-FD274C701263}"/>
              </a:ext>
            </a:extLst>
          </p:cNvPr>
          <p:cNvSpPr/>
          <p:nvPr/>
        </p:nvSpPr>
        <p:spPr>
          <a:xfrm>
            <a:off x="4026090" y="0"/>
            <a:ext cx="816591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419420" y="587984"/>
            <a:ext cx="11653523" cy="2677656"/>
          </a:xfrm>
        </p:spPr>
        <p:txBody>
          <a:bodyPr/>
          <a:lstStyle/>
          <a:p>
            <a:r>
              <a:rPr lang="en-US" sz="6000" dirty="0"/>
              <a:t>Cloud</a:t>
            </a:r>
            <a:br>
              <a:rPr lang="en-US" sz="6000" dirty="0"/>
            </a:br>
            <a:r>
              <a:rPr lang="en-US" sz="6000" dirty="0"/>
              <a:t>Migration</a:t>
            </a:r>
            <a:br>
              <a:rPr lang="en-US" sz="6000" dirty="0"/>
            </a:br>
            <a:r>
              <a:rPr lang="en-US" sz="6000" dirty="0"/>
              <a:t>Steps</a:t>
            </a:r>
          </a:p>
        </p:txBody>
      </p:sp>
      <p:sp>
        <p:nvSpPr>
          <p:cNvPr id="4" name="Subtitle 2">
            <a:extLst>
              <a:ext uri="{FF2B5EF4-FFF2-40B4-BE49-F238E27FC236}">
                <a16:creationId xmlns:a16="http://schemas.microsoft.com/office/drawing/2014/main" id="{4CBD0D22-D491-4C37-A357-453C1D7D961F}"/>
              </a:ext>
            </a:extLst>
          </p:cNvPr>
          <p:cNvSpPr txBox="1">
            <a:spLocks/>
          </p:cNvSpPr>
          <p:nvPr/>
        </p:nvSpPr>
        <p:spPr>
          <a:xfrm>
            <a:off x="4599296" y="1175969"/>
            <a:ext cx="7335961" cy="474632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r>
              <a:rPr lang="en-US" sz="3200" dirty="0">
                <a:solidFill>
                  <a:schemeClr val="accent1">
                    <a:lumMod val="50000"/>
                  </a:schemeClr>
                </a:solidFill>
              </a:rPr>
              <a:t>Identity your apps (discover/assess)</a:t>
            </a:r>
          </a:p>
          <a:p>
            <a:pPr marL="609498" indent="-609498"/>
            <a:r>
              <a:rPr lang="en-US" sz="3200" dirty="0">
                <a:solidFill>
                  <a:schemeClr val="accent1">
                    <a:lumMod val="50000"/>
                  </a:schemeClr>
                </a:solidFill>
              </a:rPr>
              <a:t>Identify your app dependencies</a:t>
            </a:r>
          </a:p>
          <a:p>
            <a:pPr marL="609498" indent="-609498"/>
            <a:r>
              <a:rPr lang="en-US" sz="3200" dirty="0">
                <a:solidFill>
                  <a:schemeClr val="accent1">
                    <a:lumMod val="50000"/>
                  </a:schemeClr>
                </a:solidFill>
              </a:rPr>
              <a:t>Prioritize migration</a:t>
            </a:r>
          </a:p>
          <a:p>
            <a:pPr marL="609498" indent="-609498"/>
            <a:r>
              <a:rPr lang="en-US" sz="3200" dirty="0">
                <a:solidFill>
                  <a:schemeClr val="accent1">
                    <a:lumMod val="50000"/>
                  </a:schemeClr>
                </a:solidFill>
              </a:rPr>
              <a:t>Determine migration approach (6 R’s)</a:t>
            </a:r>
            <a:endParaRPr lang="en-US" dirty="0">
              <a:solidFill>
                <a:schemeClr val="accent1">
                  <a:lumMod val="50000"/>
                </a:schemeClr>
              </a:solidFill>
            </a:endParaRPr>
          </a:p>
          <a:p>
            <a:pPr marL="1066698" lvl="1" indent="-609498"/>
            <a:r>
              <a:rPr lang="en-US" sz="2800" dirty="0">
                <a:solidFill>
                  <a:schemeClr val="accent1">
                    <a:lumMod val="50000"/>
                  </a:schemeClr>
                </a:solidFill>
              </a:rPr>
              <a:t>Rehost (lift &amp; shift)</a:t>
            </a:r>
          </a:p>
          <a:p>
            <a:pPr marL="1066698" lvl="1" indent="-609498"/>
            <a:r>
              <a:rPr lang="en-US" sz="2800" dirty="0">
                <a:solidFill>
                  <a:schemeClr val="accent1">
                    <a:lumMod val="50000"/>
                  </a:schemeClr>
                </a:solidFill>
              </a:rPr>
              <a:t>Re-platform (lift, tinker, &amp; shift)</a:t>
            </a:r>
          </a:p>
          <a:p>
            <a:pPr marL="1066698" lvl="1" indent="-609498"/>
            <a:r>
              <a:rPr lang="en-US" sz="2800" dirty="0">
                <a:solidFill>
                  <a:schemeClr val="accent1">
                    <a:lumMod val="50000"/>
                  </a:schemeClr>
                </a:solidFill>
              </a:rPr>
              <a:t>Repurchase</a:t>
            </a:r>
          </a:p>
          <a:p>
            <a:pPr marL="1066698" lvl="1" indent="-609498"/>
            <a:r>
              <a:rPr lang="en-US" sz="2800" dirty="0">
                <a:solidFill>
                  <a:schemeClr val="accent1">
                    <a:lumMod val="50000"/>
                  </a:schemeClr>
                </a:solidFill>
              </a:rPr>
              <a:t>Refactor / Rearchitect</a:t>
            </a:r>
          </a:p>
          <a:p>
            <a:pPr marL="1066698" lvl="1" indent="-609498"/>
            <a:r>
              <a:rPr lang="en-US" sz="2800" dirty="0">
                <a:solidFill>
                  <a:schemeClr val="accent1">
                    <a:lumMod val="50000"/>
                  </a:schemeClr>
                </a:solidFill>
              </a:rPr>
              <a:t>Retire</a:t>
            </a:r>
          </a:p>
          <a:p>
            <a:pPr marL="1066698" lvl="1" indent="-609498"/>
            <a:r>
              <a:rPr lang="en-US" sz="2800" dirty="0">
                <a:solidFill>
                  <a:schemeClr val="accent1">
                    <a:lumMod val="50000"/>
                  </a:schemeClr>
                </a:solidFill>
              </a:rPr>
              <a:t>Retain</a:t>
            </a:r>
          </a:p>
        </p:txBody>
      </p:sp>
      <p:grpSp>
        <p:nvGrpSpPr>
          <p:cNvPr id="6" name="Group 5">
            <a:extLst>
              <a:ext uri="{FF2B5EF4-FFF2-40B4-BE49-F238E27FC236}">
                <a16:creationId xmlns:a16="http://schemas.microsoft.com/office/drawing/2014/main" id="{5A8A4F15-6A52-4FF5-BCBB-678034BC23C2}"/>
              </a:ext>
            </a:extLst>
          </p:cNvPr>
          <p:cNvGrpSpPr/>
          <p:nvPr/>
        </p:nvGrpSpPr>
        <p:grpSpPr>
          <a:xfrm>
            <a:off x="485922" y="4094619"/>
            <a:ext cx="2999423" cy="2179697"/>
            <a:chOff x="897024" y="3072244"/>
            <a:chExt cx="3059568" cy="2223404"/>
          </a:xfrm>
        </p:grpSpPr>
        <p:pic>
          <p:nvPicPr>
            <p:cNvPr id="7" name="Picture 6">
              <a:extLst>
                <a:ext uri="{FF2B5EF4-FFF2-40B4-BE49-F238E27FC236}">
                  <a16:creationId xmlns:a16="http://schemas.microsoft.com/office/drawing/2014/main" id="{6EE92884-A42C-4D3B-AC93-A0E75142521B}"/>
                </a:ext>
              </a:extLst>
            </p:cNvPr>
            <p:cNvPicPr>
              <a:picLocks noChangeAspect="1"/>
            </p:cNvPicPr>
            <p:nvPr/>
          </p:nvPicPr>
          <p:blipFill>
            <a:blip r:embed="rId3"/>
            <a:stretch>
              <a:fillRect/>
            </a:stretch>
          </p:blipFill>
          <p:spPr>
            <a:xfrm>
              <a:off x="897024" y="3072244"/>
              <a:ext cx="3059568" cy="1902644"/>
            </a:xfrm>
            <a:prstGeom prst="rect">
              <a:avLst/>
            </a:prstGeom>
          </p:spPr>
        </p:pic>
        <p:grpSp>
          <p:nvGrpSpPr>
            <p:cNvPr id="8" name="Group 7">
              <a:extLst>
                <a:ext uri="{FF2B5EF4-FFF2-40B4-BE49-F238E27FC236}">
                  <a16:creationId xmlns:a16="http://schemas.microsoft.com/office/drawing/2014/main" id="{DCA8141B-7BB7-456D-B818-06765C291754}"/>
                </a:ext>
              </a:extLst>
            </p:cNvPr>
            <p:cNvGrpSpPr/>
            <p:nvPr/>
          </p:nvGrpSpPr>
          <p:grpSpPr>
            <a:xfrm>
              <a:off x="1730175" y="3530077"/>
              <a:ext cx="302666" cy="1765571"/>
              <a:chOff x="5256113" y="4962361"/>
              <a:chExt cx="302666" cy="1765571"/>
            </a:xfrm>
          </p:grpSpPr>
          <p:sp>
            <p:nvSpPr>
              <p:cNvPr id="13" name="Oval 12">
                <a:extLst>
                  <a:ext uri="{FF2B5EF4-FFF2-40B4-BE49-F238E27FC236}">
                    <a16:creationId xmlns:a16="http://schemas.microsoft.com/office/drawing/2014/main" id="{E8DE5432-1DB6-40C3-AAB2-04E0944641ED}"/>
                  </a:ext>
                </a:extLst>
              </p:cNvPr>
              <p:cNvSpPr/>
              <p:nvPr/>
            </p:nvSpPr>
            <p:spPr>
              <a:xfrm>
                <a:off x="525611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4" name="Rectangle 13">
                <a:extLst>
                  <a:ext uri="{FF2B5EF4-FFF2-40B4-BE49-F238E27FC236}">
                    <a16:creationId xmlns:a16="http://schemas.microsoft.com/office/drawing/2014/main" id="{EBD87A4B-FE7B-48A5-84FA-FEA352FA9834}"/>
                  </a:ext>
                </a:extLst>
              </p:cNvPr>
              <p:cNvSpPr/>
              <p:nvPr/>
            </p:nvSpPr>
            <p:spPr>
              <a:xfrm>
                <a:off x="5256113" y="5173249"/>
                <a:ext cx="302665" cy="1554683"/>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sp>
          <p:nvSpPr>
            <p:cNvPr id="9" name="Freeform 5">
              <a:extLst>
                <a:ext uri="{FF2B5EF4-FFF2-40B4-BE49-F238E27FC236}">
                  <a16:creationId xmlns:a16="http://schemas.microsoft.com/office/drawing/2014/main" id="{15335CB0-70CF-42D2-87AC-1BF9BDFCFBF6}"/>
                </a:ext>
              </a:extLst>
            </p:cNvPr>
            <p:cNvSpPr>
              <a:spLocks/>
            </p:cNvSpPr>
            <p:nvPr/>
          </p:nvSpPr>
          <p:spPr bwMode="auto">
            <a:xfrm>
              <a:off x="1470917" y="3252159"/>
              <a:ext cx="1896544" cy="108120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dirty="0">
                <a:solidFill>
                  <a:srgbClr val="505050"/>
                </a:solidFill>
                <a:latin typeface="Segoe UI"/>
              </a:endParaRPr>
            </a:p>
          </p:txBody>
        </p:sp>
        <p:grpSp>
          <p:nvGrpSpPr>
            <p:cNvPr id="10" name="Group 9">
              <a:extLst>
                <a:ext uri="{FF2B5EF4-FFF2-40B4-BE49-F238E27FC236}">
                  <a16:creationId xmlns:a16="http://schemas.microsoft.com/office/drawing/2014/main" id="{664CD6E5-2DC8-4373-A841-0F2F3544B15A}"/>
                </a:ext>
              </a:extLst>
            </p:cNvPr>
            <p:cNvGrpSpPr/>
            <p:nvPr/>
          </p:nvGrpSpPr>
          <p:grpSpPr>
            <a:xfrm>
              <a:off x="2479688" y="3810345"/>
              <a:ext cx="302666" cy="1485303"/>
              <a:chOff x="5627503" y="4962361"/>
              <a:chExt cx="302666" cy="1485303"/>
            </a:xfrm>
          </p:grpSpPr>
          <p:sp>
            <p:nvSpPr>
              <p:cNvPr id="11" name="Oval 10">
                <a:extLst>
                  <a:ext uri="{FF2B5EF4-FFF2-40B4-BE49-F238E27FC236}">
                    <a16:creationId xmlns:a16="http://schemas.microsoft.com/office/drawing/2014/main" id="{E2A20458-C188-45B8-8DC8-F5B13B6BFA14}"/>
                  </a:ext>
                </a:extLst>
              </p:cNvPr>
              <p:cNvSpPr/>
              <p:nvPr/>
            </p:nvSpPr>
            <p:spPr>
              <a:xfrm>
                <a:off x="562750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2" name="Rectangle 11">
                <a:extLst>
                  <a:ext uri="{FF2B5EF4-FFF2-40B4-BE49-F238E27FC236}">
                    <a16:creationId xmlns:a16="http://schemas.microsoft.com/office/drawing/2014/main" id="{E9BE6ACC-FB62-4E4B-8176-140444F6EAD4}"/>
                  </a:ext>
                </a:extLst>
              </p:cNvPr>
              <p:cNvSpPr/>
              <p:nvPr/>
            </p:nvSpPr>
            <p:spPr>
              <a:xfrm>
                <a:off x="5627504" y="5173249"/>
                <a:ext cx="302665" cy="1274415"/>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grpSp>
    </p:spTree>
    <p:extLst>
      <p:ext uri="{BB962C8B-B14F-4D97-AF65-F5344CB8AC3E}">
        <p14:creationId xmlns:p14="http://schemas.microsoft.com/office/powerpoint/2010/main" val="7358956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2E34F6-3C5A-4CD7-A383-25463CFA0403}"/>
              </a:ext>
            </a:extLst>
          </p:cNvPr>
          <p:cNvSpPr/>
          <p:nvPr/>
        </p:nvSpPr>
        <p:spPr>
          <a:xfrm>
            <a:off x="-1" y="0"/>
            <a:ext cx="12192001" cy="14739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https://cdn-images-1.medium.com/max/1600/0*WW36nabYAh5wn2v3.">
            <a:extLst>
              <a:ext uri="{FF2B5EF4-FFF2-40B4-BE49-F238E27FC236}">
                <a16:creationId xmlns:a16="http://schemas.microsoft.com/office/drawing/2014/main" id="{5590072B-74A4-4B21-87BD-0C11023E1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85" y="1618006"/>
            <a:ext cx="9745125" cy="49867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9606C8E-322E-4804-82C2-B8BE412FDD27}"/>
              </a:ext>
            </a:extLst>
          </p:cNvPr>
          <p:cNvSpPr>
            <a:spLocks noGrp="1"/>
          </p:cNvSpPr>
          <p:nvPr>
            <p:ph type="title"/>
          </p:nvPr>
        </p:nvSpPr>
        <p:spPr/>
        <p:txBody>
          <a:bodyPr/>
          <a:lstStyle/>
          <a:p>
            <a:r>
              <a:rPr lang="en-US" dirty="0"/>
              <a:t>Migration Approaches</a:t>
            </a:r>
          </a:p>
        </p:txBody>
      </p:sp>
      <p:pic>
        <p:nvPicPr>
          <p:cNvPr id="2" name="Picture 1">
            <a:extLst>
              <a:ext uri="{FF2B5EF4-FFF2-40B4-BE49-F238E27FC236}">
                <a16:creationId xmlns:a16="http://schemas.microsoft.com/office/drawing/2014/main" id="{C469C1D2-14C0-4D03-8639-DC2407E14813}"/>
              </a:ext>
            </a:extLst>
          </p:cNvPr>
          <p:cNvPicPr>
            <a:picLocks noChangeAspect="1"/>
          </p:cNvPicPr>
          <p:nvPr/>
        </p:nvPicPr>
        <p:blipFill>
          <a:blip r:embed="rId4"/>
          <a:stretch>
            <a:fillRect/>
          </a:stretch>
        </p:blipFill>
        <p:spPr>
          <a:xfrm>
            <a:off x="7653086" y="5191468"/>
            <a:ext cx="4271994" cy="1557349"/>
          </a:xfrm>
          <a:prstGeom prst="rect">
            <a:avLst/>
          </a:prstGeom>
        </p:spPr>
      </p:pic>
    </p:spTree>
    <p:extLst>
      <p:ext uri="{BB962C8B-B14F-4D97-AF65-F5344CB8AC3E}">
        <p14:creationId xmlns:p14="http://schemas.microsoft.com/office/powerpoint/2010/main" val="54143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5288507" y="1023582"/>
            <a:ext cx="6903492"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Rearchitecture Paths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4570532"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solidFill>
                  <a:schemeClr val="accent1">
                    <a:lumMod val="50000"/>
                  </a:schemeClr>
                </a:solidFill>
              </a:rPr>
              <a:t>Focus on decoupling components</a:t>
            </a:r>
          </a:p>
          <a:p>
            <a:pPr marL="457200" lvl="1" indent="0">
              <a:lnSpc>
                <a:spcPct val="100000"/>
              </a:lnSpc>
              <a:buNone/>
            </a:pPr>
            <a:r>
              <a:rPr lang="en-US" sz="2000" dirty="0">
                <a:solidFill>
                  <a:schemeClr val="accent1">
                    <a:lumMod val="50000"/>
                  </a:schemeClr>
                </a:solidFill>
              </a:rPr>
              <a:t>IIS -&gt; Web App</a:t>
            </a:r>
          </a:p>
          <a:p>
            <a:pPr marL="457200" lvl="1" indent="0">
              <a:lnSpc>
                <a:spcPct val="100000"/>
              </a:lnSpc>
              <a:buNone/>
            </a:pPr>
            <a:r>
              <a:rPr lang="en-US" sz="2000" dirty="0">
                <a:solidFill>
                  <a:schemeClr val="accent1">
                    <a:lumMod val="50000"/>
                  </a:schemeClr>
                </a:solidFill>
              </a:rPr>
              <a:t>Microservices -&gt; Service Fabric</a:t>
            </a:r>
          </a:p>
          <a:p>
            <a:pPr marL="457200" lvl="1" indent="0">
              <a:lnSpc>
                <a:spcPct val="100000"/>
              </a:lnSpc>
              <a:buNone/>
            </a:pPr>
            <a:r>
              <a:rPr lang="en-US" sz="2000" dirty="0">
                <a:solidFill>
                  <a:schemeClr val="accent1">
                    <a:lumMod val="50000"/>
                  </a:schemeClr>
                </a:solidFill>
              </a:rPr>
              <a:t>Kubernetes -&gt; Managed </a:t>
            </a:r>
            <a:r>
              <a:rPr lang="en-US" sz="2000" dirty="0" err="1">
                <a:solidFill>
                  <a:schemeClr val="accent1">
                    <a:lumMod val="50000"/>
                  </a:schemeClr>
                </a:solidFill>
              </a:rPr>
              <a:t>Kub</a:t>
            </a:r>
            <a:r>
              <a:rPr lang="en-US" sz="2000" dirty="0">
                <a:solidFill>
                  <a:schemeClr val="accent1">
                    <a:lumMod val="50000"/>
                  </a:schemeClr>
                </a:solidFill>
              </a:rPr>
              <a:t>. Cluster</a:t>
            </a:r>
          </a:p>
          <a:p>
            <a:pPr marL="457200" lvl="1" indent="0">
              <a:lnSpc>
                <a:spcPct val="100000"/>
              </a:lnSpc>
              <a:buNone/>
            </a:pPr>
            <a:r>
              <a:rPr lang="en-US" sz="2000" dirty="0">
                <a:solidFill>
                  <a:schemeClr val="accent1">
                    <a:lumMod val="50000"/>
                  </a:schemeClr>
                </a:solidFill>
              </a:rPr>
              <a:t>Worker Processes -&gt; Functions</a:t>
            </a:r>
          </a:p>
          <a:p>
            <a:pPr marL="457200" lvl="1" indent="0">
              <a:lnSpc>
                <a:spcPct val="100000"/>
              </a:lnSpc>
              <a:buNone/>
            </a:pPr>
            <a:r>
              <a:rPr lang="en-US" sz="2000" dirty="0">
                <a:solidFill>
                  <a:schemeClr val="accent1">
                    <a:lumMod val="50000"/>
                  </a:schemeClr>
                </a:solidFill>
              </a:rPr>
              <a:t>Rabbit MQ, MSMQ -&gt; Queue, Event Hub, Service Bus</a:t>
            </a:r>
          </a:p>
          <a:p>
            <a:pPr marL="457200" lvl="1" indent="0">
              <a:lnSpc>
                <a:spcPct val="100000"/>
              </a:lnSpc>
              <a:buNone/>
            </a:pPr>
            <a:r>
              <a:rPr lang="en-US" sz="2000" dirty="0">
                <a:solidFill>
                  <a:schemeClr val="accent1">
                    <a:lumMod val="50000"/>
                  </a:schemeClr>
                </a:solidFill>
              </a:rPr>
              <a:t>NTFS -&gt; Blob Storage</a:t>
            </a:r>
          </a:p>
          <a:p>
            <a:pPr marL="457200" lvl="1" indent="0">
              <a:lnSpc>
                <a:spcPct val="100000"/>
              </a:lnSpc>
              <a:buNone/>
            </a:pPr>
            <a:r>
              <a:rPr lang="en-US" sz="2000" dirty="0">
                <a:solidFill>
                  <a:schemeClr val="accent1">
                    <a:lumMod val="50000"/>
                  </a:schemeClr>
                </a:solidFill>
              </a:rPr>
              <a:t>External Session State -&gt; Redis Cache</a:t>
            </a:r>
          </a:p>
          <a:p>
            <a:pPr marL="457200" lvl="1" indent="0">
              <a:lnSpc>
                <a:spcPct val="100000"/>
              </a:lnSpc>
              <a:buNone/>
            </a:pPr>
            <a:r>
              <a:rPr lang="en-US" sz="2000" dirty="0">
                <a:solidFill>
                  <a:schemeClr val="accent1">
                    <a:lumMod val="50000"/>
                  </a:schemeClr>
                </a:solidFill>
              </a:rPr>
              <a:t>SQL -&gt; SQL Azure</a:t>
            </a:r>
          </a:p>
          <a:p>
            <a:pPr marL="457200" lvl="1" indent="0">
              <a:lnSpc>
                <a:spcPct val="100000"/>
              </a:lnSpc>
              <a:buNone/>
            </a:pPr>
            <a:r>
              <a:rPr lang="en-US" sz="2000" dirty="0">
                <a:solidFill>
                  <a:schemeClr val="accent1">
                    <a:lumMod val="50000"/>
                  </a:schemeClr>
                </a:solidFill>
              </a:rPr>
              <a:t>NoSQL -&gt; </a:t>
            </a:r>
            <a:r>
              <a:rPr lang="en-US" sz="2000" dirty="0" err="1">
                <a:solidFill>
                  <a:schemeClr val="accent1">
                    <a:lumMod val="50000"/>
                  </a:schemeClr>
                </a:solidFill>
              </a:rPr>
              <a:t>CosmosDB</a:t>
            </a:r>
            <a:endParaRPr lang="en-US" sz="2000" dirty="0">
              <a:solidFill>
                <a:schemeClr val="accent1">
                  <a:lumMod val="50000"/>
                </a:schemeClr>
              </a:solidFill>
            </a:endParaRPr>
          </a:p>
          <a:p>
            <a:pPr marL="457200" lvl="1" indent="0">
              <a:lnSpc>
                <a:spcPct val="100000"/>
              </a:lnSpc>
              <a:buNone/>
            </a:pPr>
            <a:endParaRPr lang="en-US" sz="2000" dirty="0">
              <a:solidFill>
                <a:schemeClr val="accent1">
                  <a:lumMod val="50000"/>
                </a:schemeClr>
              </a:solidFill>
            </a:endParaRPr>
          </a:p>
        </p:txBody>
      </p:sp>
      <p:pic>
        <p:nvPicPr>
          <p:cNvPr id="9218" name="Picture 2" descr="Image result for azure paas">
            <a:extLst>
              <a:ext uri="{FF2B5EF4-FFF2-40B4-BE49-F238E27FC236}">
                <a16:creationId xmlns:a16="http://schemas.microsoft.com/office/drawing/2014/main" id="{D54423BF-3CEE-4770-BD64-B0AD77A8C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264" y="1812765"/>
            <a:ext cx="6115291" cy="3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30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269240" y="2084173"/>
            <a:ext cx="11653523" cy="2139175"/>
          </a:xfrm>
        </p:spPr>
        <p:txBody>
          <a:bodyPr/>
          <a:lstStyle/>
          <a:p>
            <a:r>
              <a:rPr lang="en-US" dirty="0"/>
              <a:t>Why use the cloud to </a:t>
            </a:r>
            <a:br>
              <a:rPr lang="en-US" dirty="0"/>
            </a:br>
            <a:r>
              <a:rPr lang="en-US" dirty="0"/>
              <a:t>build apps?</a:t>
            </a:r>
          </a:p>
        </p:txBody>
      </p:sp>
      <p:grpSp>
        <p:nvGrpSpPr>
          <p:cNvPr id="4" name="Group 4">
            <a:extLst>
              <a:ext uri="{FF2B5EF4-FFF2-40B4-BE49-F238E27FC236}">
                <a16:creationId xmlns:a16="http://schemas.microsoft.com/office/drawing/2014/main" id="{7BE6AA95-FEEA-4A9F-AFCF-CA08FBB86AD8}"/>
              </a:ext>
            </a:extLst>
          </p:cNvPr>
          <p:cNvGrpSpPr>
            <a:grpSpLocks noChangeAspect="1"/>
          </p:cNvGrpSpPr>
          <p:nvPr/>
        </p:nvGrpSpPr>
        <p:grpSpPr bwMode="auto">
          <a:xfrm>
            <a:off x="2636361" y="977839"/>
            <a:ext cx="10111237" cy="6746531"/>
            <a:chOff x="1694" y="628"/>
            <a:chExt cx="6497" cy="4335"/>
          </a:xfrm>
        </p:grpSpPr>
        <p:sp>
          <p:nvSpPr>
            <p:cNvPr id="5" name="AutoShape 3">
              <a:extLst>
                <a:ext uri="{FF2B5EF4-FFF2-40B4-BE49-F238E27FC236}">
                  <a16:creationId xmlns:a16="http://schemas.microsoft.com/office/drawing/2014/main" id="{AAD123DD-205C-41D0-98F7-97C803E2BB2A}"/>
                </a:ext>
              </a:extLst>
            </p:cNvPr>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6" name="Group 205">
              <a:extLst>
                <a:ext uri="{FF2B5EF4-FFF2-40B4-BE49-F238E27FC236}">
                  <a16:creationId xmlns:a16="http://schemas.microsoft.com/office/drawing/2014/main" id="{4ACC9481-63E1-4540-83A3-A6658F09D0D7}"/>
                </a:ext>
              </a:extLst>
            </p:cNvPr>
            <p:cNvGrpSpPr>
              <a:grpSpLocks/>
            </p:cNvGrpSpPr>
            <p:nvPr/>
          </p:nvGrpSpPr>
          <p:grpSpPr bwMode="auto">
            <a:xfrm>
              <a:off x="1976" y="1170"/>
              <a:ext cx="5877" cy="3251"/>
              <a:chOff x="1976" y="1170"/>
              <a:chExt cx="5877" cy="3251"/>
            </a:xfrm>
          </p:grpSpPr>
          <p:sp>
            <p:nvSpPr>
              <p:cNvPr id="82" name="Freeform 5">
                <a:extLst>
                  <a:ext uri="{FF2B5EF4-FFF2-40B4-BE49-F238E27FC236}">
                    <a16:creationId xmlns:a16="http://schemas.microsoft.com/office/drawing/2014/main" id="{3CBFAF88-57AA-4056-A88E-1FD29273D467}"/>
                  </a:ext>
                </a:extLst>
              </p:cNvPr>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6">
                <a:extLst>
                  <a:ext uri="{FF2B5EF4-FFF2-40B4-BE49-F238E27FC236}">
                    <a16:creationId xmlns:a16="http://schemas.microsoft.com/office/drawing/2014/main" id="{798D0257-4148-4A37-8962-D2FFE8DF2426}"/>
                  </a:ext>
                </a:extLst>
              </p:cNvPr>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7">
                <a:extLst>
                  <a:ext uri="{FF2B5EF4-FFF2-40B4-BE49-F238E27FC236}">
                    <a16:creationId xmlns:a16="http://schemas.microsoft.com/office/drawing/2014/main" id="{40FBD584-CFE3-40AC-8416-9A674512B642}"/>
                  </a:ext>
                </a:extLst>
              </p:cNvPr>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
                <a:extLst>
                  <a:ext uri="{FF2B5EF4-FFF2-40B4-BE49-F238E27FC236}">
                    <a16:creationId xmlns:a16="http://schemas.microsoft.com/office/drawing/2014/main" id="{E1027C82-AF43-49DD-B9DD-76677F1F1ACA}"/>
                  </a:ext>
                </a:extLst>
              </p:cNvPr>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Rectangle 9">
                <a:extLst>
                  <a:ext uri="{FF2B5EF4-FFF2-40B4-BE49-F238E27FC236}">
                    <a16:creationId xmlns:a16="http://schemas.microsoft.com/office/drawing/2014/main" id="{C3204599-6AF9-481E-9AB3-AA0ED7CABC59}"/>
                  </a:ext>
                </a:extLst>
              </p:cNvPr>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Rectangle 10">
                <a:extLst>
                  <a:ext uri="{FF2B5EF4-FFF2-40B4-BE49-F238E27FC236}">
                    <a16:creationId xmlns:a16="http://schemas.microsoft.com/office/drawing/2014/main" id="{BAF13854-4A01-4F55-B858-70C4241C5C51}"/>
                  </a:ext>
                </a:extLst>
              </p:cNvPr>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Rectangle 11">
                <a:extLst>
                  <a:ext uri="{FF2B5EF4-FFF2-40B4-BE49-F238E27FC236}">
                    <a16:creationId xmlns:a16="http://schemas.microsoft.com/office/drawing/2014/main" id="{E3EC92BC-5CC1-4844-AF99-0C524E41BC14}"/>
                  </a:ext>
                </a:extLst>
              </p:cNvPr>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Rectangle 12">
                <a:extLst>
                  <a:ext uri="{FF2B5EF4-FFF2-40B4-BE49-F238E27FC236}">
                    <a16:creationId xmlns:a16="http://schemas.microsoft.com/office/drawing/2014/main" id="{BFE8AC25-F3D0-4F0B-9253-C727E108DC40}"/>
                  </a:ext>
                </a:extLst>
              </p:cNvPr>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13">
                <a:extLst>
                  <a:ext uri="{FF2B5EF4-FFF2-40B4-BE49-F238E27FC236}">
                    <a16:creationId xmlns:a16="http://schemas.microsoft.com/office/drawing/2014/main" id="{1511E077-6F62-4799-91E7-9F8D74E62E29}"/>
                  </a:ext>
                </a:extLst>
              </p:cNvPr>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14">
                <a:extLst>
                  <a:ext uri="{FF2B5EF4-FFF2-40B4-BE49-F238E27FC236}">
                    <a16:creationId xmlns:a16="http://schemas.microsoft.com/office/drawing/2014/main" id="{38075F3B-2F34-464A-8B68-E6012FE9D6E8}"/>
                  </a:ext>
                </a:extLst>
              </p:cNvPr>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15">
                <a:extLst>
                  <a:ext uri="{FF2B5EF4-FFF2-40B4-BE49-F238E27FC236}">
                    <a16:creationId xmlns:a16="http://schemas.microsoft.com/office/drawing/2014/main" id="{EA274F7F-6966-4A78-970D-896CE6BB0F98}"/>
                  </a:ext>
                </a:extLst>
              </p:cNvPr>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16">
                <a:extLst>
                  <a:ext uri="{FF2B5EF4-FFF2-40B4-BE49-F238E27FC236}">
                    <a16:creationId xmlns:a16="http://schemas.microsoft.com/office/drawing/2014/main" id="{C81C0BC1-2F7B-4816-9ECF-C69CDE89495B}"/>
                  </a:ext>
                </a:extLst>
              </p:cNvPr>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17">
                <a:extLst>
                  <a:ext uri="{FF2B5EF4-FFF2-40B4-BE49-F238E27FC236}">
                    <a16:creationId xmlns:a16="http://schemas.microsoft.com/office/drawing/2014/main" id="{2A1B04D5-6C3E-428B-83AC-7462523960FA}"/>
                  </a:ext>
                </a:extLst>
              </p:cNvPr>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18">
                <a:extLst>
                  <a:ext uri="{FF2B5EF4-FFF2-40B4-BE49-F238E27FC236}">
                    <a16:creationId xmlns:a16="http://schemas.microsoft.com/office/drawing/2014/main" id="{29E9338E-93D4-4E11-BA81-D6A4902041F2}"/>
                  </a:ext>
                </a:extLst>
              </p:cNvPr>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19">
                <a:extLst>
                  <a:ext uri="{FF2B5EF4-FFF2-40B4-BE49-F238E27FC236}">
                    <a16:creationId xmlns:a16="http://schemas.microsoft.com/office/drawing/2014/main" id="{EC6481EA-1B15-4909-9E34-70546230C002}"/>
                  </a:ext>
                </a:extLst>
              </p:cNvPr>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20">
                <a:extLst>
                  <a:ext uri="{FF2B5EF4-FFF2-40B4-BE49-F238E27FC236}">
                    <a16:creationId xmlns:a16="http://schemas.microsoft.com/office/drawing/2014/main" id="{41A7A266-15E7-4ADE-BA92-7CE62E58884B}"/>
                  </a:ext>
                </a:extLst>
              </p:cNvPr>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1">
                <a:extLst>
                  <a:ext uri="{FF2B5EF4-FFF2-40B4-BE49-F238E27FC236}">
                    <a16:creationId xmlns:a16="http://schemas.microsoft.com/office/drawing/2014/main" id="{80DA10D1-1C03-4A3E-9AE7-DD4AE515D8FA}"/>
                  </a:ext>
                </a:extLst>
              </p:cNvPr>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2">
                <a:extLst>
                  <a:ext uri="{FF2B5EF4-FFF2-40B4-BE49-F238E27FC236}">
                    <a16:creationId xmlns:a16="http://schemas.microsoft.com/office/drawing/2014/main" id="{4B2CAD2A-9562-4252-BF0A-3EAE1F2554D3}"/>
                  </a:ext>
                </a:extLst>
              </p:cNvPr>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23">
                <a:extLst>
                  <a:ext uri="{FF2B5EF4-FFF2-40B4-BE49-F238E27FC236}">
                    <a16:creationId xmlns:a16="http://schemas.microsoft.com/office/drawing/2014/main" id="{C59F2270-67A3-4BCB-ACF9-4EB26A3E5C01}"/>
                  </a:ext>
                </a:extLst>
              </p:cNvPr>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24">
                <a:extLst>
                  <a:ext uri="{FF2B5EF4-FFF2-40B4-BE49-F238E27FC236}">
                    <a16:creationId xmlns:a16="http://schemas.microsoft.com/office/drawing/2014/main" id="{EAD560D1-C413-4146-BC1B-F79561E3577A}"/>
                  </a:ext>
                </a:extLst>
              </p:cNvPr>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25">
                <a:extLst>
                  <a:ext uri="{FF2B5EF4-FFF2-40B4-BE49-F238E27FC236}">
                    <a16:creationId xmlns:a16="http://schemas.microsoft.com/office/drawing/2014/main" id="{41F84548-DA48-41E5-B2CF-741EEE09B800}"/>
                  </a:ext>
                </a:extLst>
              </p:cNvPr>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26">
                <a:extLst>
                  <a:ext uri="{FF2B5EF4-FFF2-40B4-BE49-F238E27FC236}">
                    <a16:creationId xmlns:a16="http://schemas.microsoft.com/office/drawing/2014/main" id="{75561260-F85C-494E-A6B0-F93395F416CE}"/>
                  </a:ext>
                </a:extLst>
              </p:cNvPr>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27">
                <a:extLst>
                  <a:ext uri="{FF2B5EF4-FFF2-40B4-BE49-F238E27FC236}">
                    <a16:creationId xmlns:a16="http://schemas.microsoft.com/office/drawing/2014/main" id="{F779D884-5B33-44FE-8BAA-4B14926B8A10}"/>
                  </a:ext>
                </a:extLst>
              </p:cNvPr>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28">
                <a:extLst>
                  <a:ext uri="{FF2B5EF4-FFF2-40B4-BE49-F238E27FC236}">
                    <a16:creationId xmlns:a16="http://schemas.microsoft.com/office/drawing/2014/main" id="{23E3EA8E-7E86-4187-99BB-FF8939ABCB05}"/>
                  </a:ext>
                </a:extLst>
              </p:cNvPr>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29">
                <a:extLst>
                  <a:ext uri="{FF2B5EF4-FFF2-40B4-BE49-F238E27FC236}">
                    <a16:creationId xmlns:a16="http://schemas.microsoft.com/office/drawing/2014/main" id="{165A8F3B-7929-458A-A77F-48C6BC0ABDF3}"/>
                  </a:ext>
                </a:extLst>
              </p:cNvPr>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30">
                <a:extLst>
                  <a:ext uri="{FF2B5EF4-FFF2-40B4-BE49-F238E27FC236}">
                    <a16:creationId xmlns:a16="http://schemas.microsoft.com/office/drawing/2014/main" id="{59BF05D7-2F57-40A0-9FBB-C24793B6224B}"/>
                  </a:ext>
                </a:extLst>
              </p:cNvPr>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31">
                <a:extLst>
                  <a:ext uri="{FF2B5EF4-FFF2-40B4-BE49-F238E27FC236}">
                    <a16:creationId xmlns:a16="http://schemas.microsoft.com/office/drawing/2014/main" id="{4A353313-3BEA-40D8-8D22-37D3436C7DE2}"/>
                  </a:ext>
                </a:extLst>
              </p:cNvPr>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32">
                <a:extLst>
                  <a:ext uri="{FF2B5EF4-FFF2-40B4-BE49-F238E27FC236}">
                    <a16:creationId xmlns:a16="http://schemas.microsoft.com/office/drawing/2014/main" id="{75D7A36E-69CD-49F8-ABFE-0E1557F9246A}"/>
                  </a:ext>
                </a:extLst>
              </p:cNvPr>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33">
                <a:extLst>
                  <a:ext uri="{FF2B5EF4-FFF2-40B4-BE49-F238E27FC236}">
                    <a16:creationId xmlns:a16="http://schemas.microsoft.com/office/drawing/2014/main" id="{8C15BCC7-AEFF-47D9-9C05-7B6D905A66B1}"/>
                  </a:ext>
                </a:extLst>
              </p:cNvPr>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34">
                <a:extLst>
                  <a:ext uri="{FF2B5EF4-FFF2-40B4-BE49-F238E27FC236}">
                    <a16:creationId xmlns:a16="http://schemas.microsoft.com/office/drawing/2014/main" id="{95BBE93E-4784-4226-B106-8963545F20B9}"/>
                  </a:ext>
                </a:extLst>
              </p:cNvPr>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35">
                <a:extLst>
                  <a:ext uri="{FF2B5EF4-FFF2-40B4-BE49-F238E27FC236}">
                    <a16:creationId xmlns:a16="http://schemas.microsoft.com/office/drawing/2014/main" id="{E7F4AEA5-CB0F-4B81-8CEC-F60CFB6B8C99}"/>
                  </a:ext>
                </a:extLst>
              </p:cNvPr>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36">
                <a:extLst>
                  <a:ext uri="{FF2B5EF4-FFF2-40B4-BE49-F238E27FC236}">
                    <a16:creationId xmlns:a16="http://schemas.microsoft.com/office/drawing/2014/main" id="{96A6C15E-FE27-4C6C-A820-A34E9711E8A3}"/>
                  </a:ext>
                </a:extLst>
              </p:cNvPr>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37">
                <a:extLst>
                  <a:ext uri="{FF2B5EF4-FFF2-40B4-BE49-F238E27FC236}">
                    <a16:creationId xmlns:a16="http://schemas.microsoft.com/office/drawing/2014/main" id="{B8B1F8FC-D074-4831-AA47-57891C025CFD}"/>
                  </a:ext>
                </a:extLst>
              </p:cNvPr>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38">
                <a:extLst>
                  <a:ext uri="{FF2B5EF4-FFF2-40B4-BE49-F238E27FC236}">
                    <a16:creationId xmlns:a16="http://schemas.microsoft.com/office/drawing/2014/main" id="{169CB6B9-B514-4E61-BC19-71BBD8FF6F6A}"/>
                  </a:ext>
                </a:extLst>
              </p:cNvPr>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39">
                <a:extLst>
                  <a:ext uri="{FF2B5EF4-FFF2-40B4-BE49-F238E27FC236}">
                    <a16:creationId xmlns:a16="http://schemas.microsoft.com/office/drawing/2014/main" id="{3BCA2F37-0EE8-45E4-AC7A-52B7435A3762}"/>
                  </a:ext>
                </a:extLst>
              </p:cNvPr>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40">
                <a:extLst>
                  <a:ext uri="{FF2B5EF4-FFF2-40B4-BE49-F238E27FC236}">
                    <a16:creationId xmlns:a16="http://schemas.microsoft.com/office/drawing/2014/main" id="{9A3E5AA8-0FC8-4FEB-B450-362DD29A46BB}"/>
                  </a:ext>
                </a:extLst>
              </p:cNvPr>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41">
                <a:extLst>
                  <a:ext uri="{FF2B5EF4-FFF2-40B4-BE49-F238E27FC236}">
                    <a16:creationId xmlns:a16="http://schemas.microsoft.com/office/drawing/2014/main" id="{DD8B94B7-7620-47B6-A7A7-9375F665E6C7}"/>
                  </a:ext>
                </a:extLst>
              </p:cNvPr>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42">
                <a:extLst>
                  <a:ext uri="{FF2B5EF4-FFF2-40B4-BE49-F238E27FC236}">
                    <a16:creationId xmlns:a16="http://schemas.microsoft.com/office/drawing/2014/main" id="{73597C3D-0EB9-48F4-BA6D-258BEA54A59F}"/>
                  </a:ext>
                </a:extLst>
              </p:cNvPr>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43">
                <a:extLst>
                  <a:ext uri="{FF2B5EF4-FFF2-40B4-BE49-F238E27FC236}">
                    <a16:creationId xmlns:a16="http://schemas.microsoft.com/office/drawing/2014/main" id="{1F81409C-8C82-4E86-B56B-A51089E4F4CF}"/>
                  </a:ext>
                </a:extLst>
              </p:cNvPr>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44">
                <a:extLst>
                  <a:ext uri="{FF2B5EF4-FFF2-40B4-BE49-F238E27FC236}">
                    <a16:creationId xmlns:a16="http://schemas.microsoft.com/office/drawing/2014/main" id="{0B7EDC2A-D793-409F-91BC-1B441CDB672B}"/>
                  </a:ext>
                </a:extLst>
              </p:cNvPr>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45">
                <a:extLst>
                  <a:ext uri="{FF2B5EF4-FFF2-40B4-BE49-F238E27FC236}">
                    <a16:creationId xmlns:a16="http://schemas.microsoft.com/office/drawing/2014/main" id="{714B407A-2625-49D1-941D-953E29EF1373}"/>
                  </a:ext>
                </a:extLst>
              </p:cNvPr>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46">
                <a:extLst>
                  <a:ext uri="{FF2B5EF4-FFF2-40B4-BE49-F238E27FC236}">
                    <a16:creationId xmlns:a16="http://schemas.microsoft.com/office/drawing/2014/main" id="{4473E34F-0627-45B4-A164-A269CCD915B3}"/>
                  </a:ext>
                </a:extLst>
              </p:cNvPr>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47">
                <a:extLst>
                  <a:ext uri="{FF2B5EF4-FFF2-40B4-BE49-F238E27FC236}">
                    <a16:creationId xmlns:a16="http://schemas.microsoft.com/office/drawing/2014/main" id="{C418EEB6-3697-47BE-9405-C293BAA79C57}"/>
                  </a:ext>
                </a:extLst>
              </p:cNvPr>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48">
                <a:extLst>
                  <a:ext uri="{FF2B5EF4-FFF2-40B4-BE49-F238E27FC236}">
                    <a16:creationId xmlns:a16="http://schemas.microsoft.com/office/drawing/2014/main" id="{F3BB9B17-91C9-463B-8A07-BFDADB5481D5}"/>
                  </a:ext>
                </a:extLst>
              </p:cNvPr>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49">
                <a:extLst>
                  <a:ext uri="{FF2B5EF4-FFF2-40B4-BE49-F238E27FC236}">
                    <a16:creationId xmlns:a16="http://schemas.microsoft.com/office/drawing/2014/main" id="{6D023BD8-0540-4DF6-968E-89068003B6F1}"/>
                  </a:ext>
                </a:extLst>
              </p:cNvPr>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50">
                <a:extLst>
                  <a:ext uri="{FF2B5EF4-FFF2-40B4-BE49-F238E27FC236}">
                    <a16:creationId xmlns:a16="http://schemas.microsoft.com/office/drawing/2014/main" id="{1ACC4E94-6314-44BB-A7DA-7D278CFEB522}"/>
                  </a:ext>
                </a:extLst>
              </p:cNvPr>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Oval 51">
                <a:extLst>
                  <a:ext uri="{FF2B5EF4-FFF2-40B4-BE49-F238E27FC236}">
                    <a16:creationId xmlns:a16="http://schemas.microsoft.com/office/drawing/2014/main" id="{A4175BD6-9563-4240-83AD-3520EED04B8A}"/>
                  </a:ext>
                </a:extLst>
              </p:cNvPr>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Oval 52">
                <a:extLst>
                  <a:ext uri="{FF2B5EF4-FFF2-40B4-BE49-F238E27FC236}">
                    <a16:creationId xmlns:a16="http://schemas.microsoft.com/office/drawing/2014/main" id="{EA84CF5C-8331-4D6A-ACDA-04BF5F1D8643}"/>
                  </a:ext>
                </a:extLst>
              </p:cNvPr>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53">
                <a:extLst>
                  <a:ext uri="{FF2B5EF4-FFF2-40B4-BE49-F238E27FC236}">
                    <a16:creationId xmlns:a16="http://schemas.microsoft.com/office/drawing/2014/main" id="{0ED890BC-E8FC-4E30-AF57-AB425AE167B4}"/>
                  </a:ext>
                </a:extLst>
              </p:cNvPr>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54">
                <a:extLst>
                  <a:ext uri="{FF2B5EF4-FFF2-40B4-BE49-F238E27FC236}">
                    <a16:creationId xmlns:a16="http://schemas.microsoft.com/office/drawing/2014/main" id="{AF87464A-11EA-4162-B766-DD7914597FAD}"/>
                  </a:ext>
                </a:extLst>
              </p:cNvPr>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55">
                <a:extLst>
                  <a:ext uri="{FF2B5EF4-FFF2-40B4-BE49-F238E27FC236}">
                    <a16:creationId xmlns:a16="http://schemas.microsoft.com/office/drawing/2014/main" id="{73846475-68D6-44B8-89FF-F3D85A079E53}"/>
                  </a:ext>
                </a:extLst>
              </p:cNvPr>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56">
                <a:extLst>
                  <a:ext uri="{FF2B5EF4-FFF2-40B4-BE49-F238E27FC236}">
                    <a16:creationId xmlns:a16="http://schemas.microsoft.com/office/drawing/2014/main" id="{274D15AB-5F76-4AE0-919E-CA7BD8A712D1}"/>
                  </a:ext>
                </a:extLst>
              </p:cNvPr>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57">
                <a:extLst>
                  <a:ext uri="{FF2B5EF4-FFF2-40B4-BE49-F238E27FC236}">
                    <a16:creationId xmlns:a16="http://schemas.microsoft.com/office/drawing/2014/main" id="{14436328-0C33-4138-AF9F-611DE9B79B72}"/>
                  </a:ext>
                </a:extLst>
              </p:cNvPr>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58">
                <a:extLst>
                  <a:ext uri="{FF2B5EF4-FFF2-40B4-BE49-F238E27FC236}">
                    <a16:creationId xmlns:a16="http://schemas.microsoft.com/office/drawing/2014/main" id="{B2586F29-3503-4D77-A872-8DD835A2397D}"/>
                  </a:ext>
                </a:extLst>
              </p:cNvPr>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59">
                <a:extLst>
                  <a:ext uri="{FF2B5EF4-FFF2-40B4-BE49-F238E27FC236}">
                    <a16:creationId xmlns:a16="http://schemas.microsoft.com/office/drawing/2014/main" id="{161F7F4E-92A4-40FC-BA21-E0A078F7E231}"/>
                  </a:ext>
                </a:extLst>
              </p:cNvPr>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60">
                <a:extLst>
                  <a:ext uri="{FF2B5EF4-FFF2-40B4-BE49-F238E27FC236}">
                    <a16:creationId xmlns:a16="http://schemas.microsoft.com/office/drawing/2014/main" id="{1A3A4BA1-320C-4C2D-994C-AD3F50744F7F}"/>
                  </a:ext>
                </a:extLst>
              </p:cNvPr>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61">
                <a:extLst>
                  <a:ext uri="{FF2B5EF4-FFF2-40B4-BE49-F238E27FC236}">
                    <a16:creationId xmlns:a16="http://schemas.microsoft.com/office/drawing/2014/main" id="{C7D20D06-0236-486C-945E-F3AD2609535D}"/>
                  </a:ext>
                </a:extLst>
              </p:cNvPr>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62">
                <a:extLst>
                  <a:ext uri="{FF2B5EF4-FFF2-40B4-BE49-F238E27FC236}">
                    <a16:creationId xmlns:a16="http://schemas.microsoft.com/office/drawing/2014/main" id="{A6BB5E37-D7CE-4FAE-A8E8-A4E8187582BE}"/>
                  </a:ext>
                </a:extLst>
              </p:cNvPr>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3">
                <a:extLst>
                  <a:ext uri="{FF2B5EF4-FFF2-40B4-BE49-F238E27FC236}">
                    <a16:creationId xmlns:a16="http://schemas.microsoft.com/office/drawing/2014/main" id="{6F07E573-EC8C-4171-B882-C6E406F3B7D4}"/>
                  </a:ext>
                </a:extLst>
              </p:cNvPr>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64">
                <a:extLst>
                  <a:ext uri="{FF2B5EF4-FFF2-40B4-BE49-F238E27FC236}">
                    <a16:creationId xmlns:a16="http://schemas.microsoft.com/office/drawing/2014/main" id="{0CE5CF4E-9A74-40D6-A453-65B70B755DD8}"/>
                  </a:ext>
                </a:extLst>
              </p:cNvPr>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65">
                <a:extLst>
                  <a:ext uri="{FF2B5EF4-FFF2-40B4-BE49-F238E27FC236}">
                    <a16:creationId xmlns:a16="http://schemas.microsoft.com/office/drawing/2014/main" id="{861EAF71-A79B-499C-B356-5F4B2DAF326D}"/>
                  </a:ext>
                </a:extLst>
              </p:cNvPr>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66">
                <a:extLst>
                  <a:ext uri="{FF2B5EF4-FFF2-40B4-BE49-F238E27FC236}">
                    <a16:creationId xmlns:a16="http://schemas.microsoft.com/office/drawing/2014/main" id="{73C6E55C-46E1-4CFE-8E98-63E08F6303FD}"/>
                  </a:ext>
                </a:extLst>
              </p:cNvPr>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67">
                <a:extLst>
                  <a:ext uri="{FF2B5EF4-FFF2-40B4-BE49-F238E27FC236}">
                    <a16:creationId xmlns:a16="http://schemas.microsoft.com/office/drawing/2014/main" id="{686F5064-E715-4420-963D-1544B360BCEF}"/>
                  </a:ext>
                </a:extLst>
              </p:cNvPr>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68">
                <a:extLst>
                  <a:ext uri="{FF2B5EF4-FFF2-40B4-BE49-F238E27FC236}">
                    <a16:creationId xmlns:a16="http://schemas.microsoft.com/office/drawing/2014/main" id="{3F61A966-AC22-4A7A-92F1-64311EA0879B}"/>
                  </a:ext>
                </a:extLst>
              </p:cNvPr>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69">
                <a:extLst>
                  <a:ext uri="{FF2B5EF4-FFF2-40B4-BE49-F238E27FC236}">
                    <a16:creationId xmlns:a16="http://schemas.microsoft.com/office/drawing/2014/main" id="{936B5D2E-DBF9-486E-A961-141203E9928B}"/>
                  </a:ext>
                </a:extLst>
              </p:cNvPr>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70">
                <a:extLst>
                  <a:ext uri="{FF2B5EF4-FFF2-40B4-BE49-F238E27FC236}">
                    <a16:creationId xmlns:a16="http://schemas.microsoft.com/office/drawing/2014/main" id="{C7E4870A-98AD-447B-AE98-F8C325F988EA}"/>
                  </a:ext>
                </a:extLst>
              </p:cNvPr>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1">
                <a:extLst>
                  <a:ext uri="{FF2B5EF4-FFF2-40B4-BE49-F238E27FC236}">
                    <a16:creationId xmlns:a16="http://schemas.microsoft.com/office/drawing/2014/main" id="{42F7A3E3-53A0-4229-A6DA-D3948A47AE4A}"/>
                  </a:ext>
                </a:extLst>
              </p:cNvPr>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72">
                <a:extLst>
                  <a:ext uri="{FF2B5EF4-FFF2-40B4-BE49-F238E27FC236}">
                    <a16:creationId xmlns:a16="http://schemas.microsoft.com/office/drawing/2014/main" id="{ECFD3727-1AE4-4209-9017-BF1FDDE9216A}"/>
                  </a:ext>
                </a:extLst>
              </p:cNvPr>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73">
                <a:extLst>
                  <a:ext uri="{FF2B5EF4-FFF2-40B4-BE49-F238E27FC236}">
                    <a16:creationId xmlns:a16="http://schemas.microsoft.com/office/drawing/2014/main" id="{869F6101-C811-47E6-A03A-361527F02AA2}"/>
                  </a:ext>
                </a:extLst>
              </p:cNvPr>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Rectangle 74">
                <a:extLst>
                  <a:ext uri="{FF2B5EF4-FFF2-40B4-BE49-F238E27FC236}">
                    <a16:creationId xmlns:a16="http://schemas.microsoft.com/office/drawing/2014/main" id="{2C40C74E-07C2-4720-A0AE-84B6EEF718C7}"/>
                  </a:ext>
                </a:extLst>
              </p:cNvPr>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5">
                <a:extLst>
                  <a:ext uri="{FF2B5EF4-FFF2-40B4-BE49-F238E27FC236}">
                    <a16:creationId xmlns:a16="http://schemas.microsoft.com/office/drawing/2014/main" id="{60F2D667-82F6-4D5F-927C-EECAC3B19CF0}"/>
                  </a:ext>
                </a:extLst>
              </p:cNvPr>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6">
                <a:extLst>
                  <a:ext uri="{FF2B5EF4-FFF2-40B4-BE49-F238E27FC236}">
                    <a16:creationId xmlns:a16="http://schemas.microsoft.com/office/drawing/2014/main" id="{C2981D04-BF9C-4975-8640-47B6BD9691E5}"/>
                  </a:ext>
                </a:extLst>
              </p:cNvPr>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7">
                <a:extLst>
                  <a:ext uri="{FF2B5EF4-FFF2-40B4-BE49-F238E27FC236}">
                    <a16:creationId xmlns:a16="http://schemas.microsoft.com/office/drawing/2014/main" id="{7FB34B8F-430E-4B0E-B01E-8812B23B9393}"/>
                  </a:ext>
                </a:extLst>
              </p:cNvPr>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8">
                <a:extLst>
                  <a:ext uri="{FF2B5EF4-FFF2-40B4-BE49-F238E27FC236}">
                    <a16:creationId xmlns:a16="http://schemas.microsoft.com/office/drawing/2014/main" id="{CC7B2080-E391-4938-88D3-FF8ECB3507E0}"/>
                  </a:ext>
                </a:extLst>
              </p:cNvPr>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9">
                <a:extLst>
                  <a:ext uri="{FF2B5EF4-FFF2-40B4-BE49-F238E27FC236}">
                    <a16:creationId xmlns:a16="http://schemas.microsoft.com/office/drawing/2014/main" id="{C84E3BBF-E375-4AE5-9D29-77838FB1E24C}"/>
                  </a:ext>
                </a:extLst>
              </p:cNvPr>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Rectangle 80">
                <a:extLst>
                  <a:ext uri="{FF2B5EF4-FFF2-40B4-BE49-F238E27FC236}">
                    <a16:creationId xmlns:a16="http://schemas.microsoft.com/office/drawing/2014/main" id="{B4CC032C-2435-49A9-972A-E596259AE2A0}"/>
                  </a:ext>
                </a:extLst>
              </p:cNvPr>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81">
                <a:extLst>
                  <a:ext uri="{FF2B5EF4-FFF2-40B4-BE49-F238E27FC236}">
                    <a16:creationId xmlns:a16="http://schemas.microsoft.com/office/drawing/2014/main" id="{EA2FBAD0-7BA5-43E5-835F-CF9AE7623674}"/>
                  </a:ext>
                </a:extLst>
              </p:cNvPr>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82">
                <a:extLst>
                  <a:ext uri="{FF2B5EF4-FFF2-40B4-BE49-F238E27FC236}">
                    <a16:creationId xmlns:a16="http://schemas.microsoft.com/office/drawing/2014/main" id="{29811566-4CED-4204-A0A6-E6C4342445AC}"/>
                  </a:ext>
                </a:extLst>
              </p:cNvPr>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83">
                <a:extLst>
                  <a:ext uri="{FF2B5EF4-FFF2-40B4-BE49-F238E27FC236}">
                    <a16:creationId xmlns:a16="http://schemas.microsoft.com/office/drawing/2014/main" id="{09110BCF-02B1-415A-8270-4EC3771B77C6}"/>
                  </a:ext>
                </a:extLst>
              </p:cNvPr>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84">
                <a:extLst>
                  <a:ext uri="{FF2B5EF4-FFF2-40B4-BE49-F238E27FC236}">
                    <a16:creationId xmlns:a16="http://schemas.microsoft.com/office/drawing/2014/main" id="{F192D22D-4C4E-43F0-BF98-54143E53380C}"/>
                  </a:ext>
                </a:extLst>
              </p:cNvPr>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85">
                <a:extLst>
                  <a:ext uri="{FF2B5EF4-FFF2-40B4-BE49-F238E27FC236}">
                    <a16:creationId xmlns:a16="http://schemas.microsoft.com/office/drawing/2014/main" id="{F092401D-F329-43BB-95A6-F160553E13A1}"/>
                  </a:ext>
                </a:extLst>
              </p:cNvPr>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86">
                <a:extLst>
                  <a:ext uri="{FF2B5EF4-FFF2-40B4-BE49-F238E27FC236}">
                    <a16:creationId xmlns:a16="http://schemas.microsoft.com/office/drawing/2014/main" id="{AC4BC9F9-DBC4-4EE5-A509-CCE488357449}"/>
                  </a:ext>
                </a:extLst>
              </p:cNvPr>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87">
                <a:extLst>
                  <a:ext uri="{FF2B5EF4-FFF2-40B4-BE49-F238E27FC236}">
                    <a16:creationId xmlns:a16="http://schemas.microsoft.com/office/drawing/2014/main" id="{C5C21F09-7A74-4C34-8E96-88E8A68088F5}"/>
                  </a:ext>
                </a:extLst>
              </p:cNvPr>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Rectangle 88">
                <a:extLst>
                  <a:ext uri="{FF2B5EF4-FFF2-40B4-BE49-F238E27FC236}">
                    <a16:creationId xmlns:a16="http://schemas.microsoft.com/office/drawing/2014/main" id="{1284DF4E-1332-4731-8438-0B0F7B924A75}"/>
                  </a:ext>
                </a:extLst>
              </p:cNvPr>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89">
                <a:extLst>
                  <a:ext uri="{FF2B5EF4-FFF2-40B4-BE49-F238E27FC236}">
                    <a16:creationId xmlns:a16="http://schemas.microsoft.com/office/drawing/2014/main" id="{4A7C8874-E2AA-4798-BD86-715F2ABF4C26}"/>
                  </a:ext>
                </a:extLst>
              </p:cNvPr>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90">
                <a:extLst>
                  <a:ext uri="{FF2B5EF4-FFF2-40B4-BE49-F238E27FC236}">
                    <a16:creationId xmlns:a16="http://schemas.microsoft.com/office/drawing/2014/main" id="{CA321E44-2394-4572-99B5-E764E83A90E6}"/>
                  </a:ext>
                </a:extLst>
              </p:cNvPr>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91">
                <a:extLst>
                  <a:ext uri="{FF2B5EF4-FFF2-40B4-BE49-F238E27FC236}">
                    <a16:creationId xmlns:a16="http://schemas.microsoft.com/office/drawing/2014/main" id="{77820959-68CD-457F-9A23-695BEF314286}"/>
                  </a:ext>
                </a:extLst>
              </p:cNvPr>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92">
                <a:extLst>
                  <a:ext uri="{FF2B5EF4-FFF2-40B4-BE49-F238E27FC236}">
                    <a16:creationId xmlns:a16="http://schemas.microsoft.com/office/drawing/2014/main" id="{40252A0E-7686-486E-A32A-AC17777D25B4}"/>
                  </a:ext>
                </a:extLst>
              </p:cNvPr>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93">
                <a:extLst>
                  <a:ext uri="{FF2B5EF4-FFF2-40B4-BE49-F238E27FC236}">
                    <a16:creationId xmlns:a16="http://schemas.microsoft.com/office/drawing/2014/main" id="{BD714DCF-0D44-4107-87DC-4F94B8BBEE47}"/>
                  </a:ext>
                </a:extLst>
              </p:cNvPr>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94">
                <a:extLst>
                  <a:ext uri="{FF2B5EF4-FFF2-40B4-BE49-F238E27FC236}">
                    <a16:creationId xmlns:a16="http://schemas.microsoft.com/office/drawing/2014/main" id="{63AA017C-4AAF-4023-81E7-958262D21D40}"/>
                  </a:ext>
                </a:extLst>
              </p:cNvPr>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95">
                <a:extLst>
                  <a:ext uri="{FF2B5EF4-FFF2-40B4-BE49-F238E27FC236}">
                    <a16:creationId xmlns:a16="http://schemas.microsoft.com/office/drawing/2014/main" id="{44E95C8F-A2A2-415C-AC2D-972E1C919317}"/>
                  </a:ext>
                </a:extLst>
              </p:cNvPr>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96">
                <a:extLst>
                  <a:ext uri="{FF2B5EF4-FFF2-40B4-BE49-F238E27FC236}">
                    <a16:creationId xmlns:a16="http://schemas.microsoft.com/office/drawing/2014/main" id="{BA7F2292-E6DE-44D3-A7D0-081BE66852C6}"/>
                  </a:ext>
                </a:extLst>
              </p:cNvPr>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97">
                <a:extLst>
                  <a:ext uri="{FF2B5EF4-FFF2-40B4-BE49-F238E27FC236}">
                    <a16:creationId xmlns:a16="http://schemas.microsoft.com/office/drawing/2014/main" id="{109D5ACC-AF8F-4ABA-8D46-0BF4FAE91496}"/>
                  </a:ext>
                </a:extLst>
              </p:cNvPr>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98">
                <a:extLst>
                  <a:ext uri="{FF2B5EF4-FFF2-40B4-BE49-F238E27FC236}">
                    <a16:creationId xmlns:a16="http://schemas.microsoft.com/office/drawing/2014/main" id="{13F4F2AA-CE5C-4A3E-9D56-E583BF64C834}"/>
                  </a:ext>
                </a:extLst>
              </p:cNvPr>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99">
                <a:extLst>
                  <a:ext uri="{FF2B5EF4-FFF2-40B4-BE49-F238E27FC236}">
                    <a16:creationId xmlns:a16="http://schemas.microsoft.com/office/drawing/2014/main" id="{1B5F8C7C-7541-4629-9396-CB39EBE60B89}"/>
                  </a:ext>
                </a:extLst>
              </p:cNvPr>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00">
                <a:extLst>
                  <a:ext uri="{FF2B5EF4-FFF2-40B4-BE49-F238E27FC236}">
                    <a16:creationId xmlns:a16="http://schemas.microsoft.com/office/drawing/2014/main" id="{6538CFEF-B427-46F7-9771-00E33D29CC78}"/>
                  </a:ext>
                </a:extLst>
              </p:cNvPr>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01">
                <a:extLst>
                  <a:ext uri="{FF2B5EF4-FFF2-40B4-BE49-F238E27FC236}">
                    <a16:creationId xmlns:a16="http://schemas.microsoft.com/office/drawing/2014/main" id="{96821B31-3FAC-4EFB-9AC5-41130132372A}"/>
                  </a:ext>
                </a:extLst>
              </p:cNvPr>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02">
                <a:extLst>
                  <a:ext uri="{FF2B5EF4-FFF2-40B4-BE49-F238E27FC236}">
                    <a16:creationId xmlns:a16="http://schemas.microsoft.com/office/drawing/2014/main" id="{7DD26ED0-F410-4BF4-9B2A-68DD67D9F42E}"/>
                  </a:ext>
                </a:extLst>
              </p:cNvPr>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03">
                <a:extLst>
                  <a:ext uri="{FF2B5EF4-FFF2-40B4-BE49-F238E27FC236}">
                    <a16:creationId xmlns:a16="http://schemas.microsoft.com/office/drawing/2014/main" id="{73D00D69-7748-41BD-9585-DAAE9DB67E4C}"/>
                  </a:ext>
                </a:extLst>
              </p:cNvPr>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04">
                <a:extLst>
                  <a:ext uri="{FF2B5EF4-FFF2-40B4-BE49-F238E27FC236}">
                    <a16:creationId xmlns:a16="http://schemas.microsoft.com/office/drawing/2014/main" id="{B4EC773E-7FBC-48CA-B227-E65CE35BAB10}"/>
                  </a:ext>
                </a:extLst>
              </p:cNvPr>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05">
                <a:extLst>
                  <a:ext uri="{FF2B5EF4-FFF2-40B4-BE49-F238E27FC236}">
                    <a16:creationId xmlns:a16="http://schemas.microsoft.com/office/drawing/2014/main" id="{6D9A020C-5605-4AA9-9900-5AE943B14001}"/>
                  </a:ext>
                </a:extLst>
              </p:cNvPr>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06">
                <a:extLst>
                  <a:ext uri="{FF2B5EF4-FFF2-40B4-BE49-F238E27FC236}">
                    <a16:creationId xmlns:a16="http://schemas.microsoft.com/office/drawing/2014/main" id="{9E01E0B6-5DC3-41E9-9E90-414F3AE91071}"/>
                  </a:ext>
                </a:extLst>
              </p:cNvPr>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Rectangle 107">
                <a:extLst>
                  <a:ext uri="{FF2B5EF4-FFF2-40B4-BE49-F238E27FC236}">
                    <a16:creationId xmlns:a16="http://schemas.microsoft.com/office/drawing/2014/main" id="{70F21908-5986-4F26-8044-A332847EE977}"/>
                  </a:ext>
                </a:extLst>
              </p:cNvPr>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08">
                <a:extLst>
                  <a:ext uri="{FF2B5EF4-FFF2-40B4-BE49-F238E27FC236}">
                    <a16:creationId xmlns:a16="http://schemas.microsoft.com/office/drawing/2014/main" id="{6024D7EF-E0EB-4FF3-A2E4-54FD77B129BC}"/>
                  </a:ext>
                </a:extLst>
              </p:cNvPr>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09">
                <a:extLst>
                  <a:ext uri="{FF2B5EF4-FFF2-40B4-BE49-F238E27FC236}">
                    <a16:creationId xmlns:a16="http://schemas.microsoft.com/office/drawing/2014/main" id="{E4698277-AFAD-4056-823E-668528F2A5A2}"/>
                  </a:ext>
                </a:extLst>
              </p:cNvPr>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10">
                <a:extLst>
                  <a:ext uri="{FF2B5EF4-FFF2-40B4-BE49-F238E27FC236}">
                    <a16:creationId xmlns:a16="http://schemas.microsoft.com/office/drawing/2014/main" id="{C3B06421-17E3-4200-8213-FAE610C1EA54}"/>
                  </a:ext>
                </a:extLst>
              </p:cNvPr>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11">
                <a:extLst>
                  <a:ext uri="{FF2B5EF4-FFF2-40B4-BE49-F238E27FC236}">
                    <a16:creationId xmlns:a16="http://schemas.microsoft.com/office/drawing/2014/main" id="{7CBC1281-8531-4D71-A42E-3E5D6BA327DD}"/>
                  </a:ext>
                </a:extLst>
              </p:cNvPr>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12">
                <a:extLst>
                  <a:ext uri="{FF2B5EF4-FFF2-40B4-BE49-F238E27FC236}">
                    <a16:creationId xmlns:a16="http://schemas.microsoft.com/office/drawing/2014/main" id="{355DBED1-53FC-4D28-ACDF-8D5E2B044B58}"/>
                  </a:ext>
                </a:extLst>
              </p:cNvPr>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13">
                <a:extLst>
                  <a:ext uri="{FF2B5EF4-FFF2-40B4-BE49-F238E27FC236}">
                    <a16:creationId xmlns:a16="http://schemas.microsoft.com/office/drawing/2014/main" id="{A8FD2C1D-FBD4-4A39-8DC7-3E544CC9A1D3}"/>
                  </a:ext>
                </a:extLst>
              </p:cNvPr>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14">
                <a:extLst>
                  <a:ext uri="{FF2B5EF4-FFF2-40B4-BE49-F238E27FC236}">
                    <a16:creationId xmlns:a16="http://schemas.microsoft.com/office/drawing/2014/main" id="{EB5F6B7E-8BD6-4635-BA1D-2FEBBDB16D71}"/>
                  </a:ext>
                </a:extLst>
              </p:cNvPr>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Rectangle 115">
                <a:extLst>
                  <a:ext uri="{FF2B5EF4-FFF2-40B4-BE49-F238E27FC236}">
                    <a16:creationId xmlns:a16="http://schemas.microsoft.com/office/drawing/2014/main" id="{CEB53D17-CC09-4669-BAF1-C7B089AB725F}"/>
                  </a:ext>
                </a:extLst>
              </p:cNvPr>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116">
                <a:extLst>
                  <a:ext uri="{FF2B5EF4-FFF2-40B4-BE49-F238E27FC236}">
                    <a16:creationId xmlns:a16="http://schemas.microsoft.com/office/drawing/2014/main" id="{1525CD53-8BB6-40C4-B9DF-13DDC72CF945}"/>
                  </a:ext>
                </a:extLst>
              </p:cNvPr>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17">
                <a:extLst>
                  <a:ext uri="{FF2B5EF4-FFF2-40B4-BE49-F238E27FC236}">
                    <a16:creationId xmlns:a16="http://schemas.microsoft.com/office/drawing/2014/main" id="{3AB13A04-6164-47BA-9006-16117D7C9577}"/>
                  </a:ext>
                </a:extLst>
              </p:cNvPr>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118">
                <a:extLst>
                  <a:ext uri="{FF2B5EF4-FFF2-40B4-BE49-F238E27FC236}">
                    <a16:creationId xmlns:a16="http://schemas.microsoft.com/office/drawing/2014/main" id="{944CD1A3-3629-477A-9FA6-2369A4443CC8}"/>
                  </a:ext>
                </a:extLst>
              </p:cNvPr>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19">
                <a:extLst>
                  <a:ext uri="{FF2B5EF4-FFF2-40B4-BE49-F238E27FC236}">
                    <a16:creationId xmlns:a16="http://schemas.microsoft.com/office/drawing/2014/main" id="{2F2BA9C8-EA67-4091-9C58-27B0A8D249B4}"/>
                  </a:ext>
                </a:extLst>
              </p:cNvPr>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120">
                <a:extLst>
                  <a:ext uri="{FF2B5EF4-FFF2-40B4-BE49-F238E27FC236}">
                    <a16:creationId xmlns:a16="http://schemas.microsoft.com/office/drawing/2014/main" id="{FF692E97-38BC-47E6-96D9-6950F052A213}"/>
                  </a:ext>
                </a:extLst>
              </p:cNvPr>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Rectangle 121">
                <a:extLst>
                  <a:ext uri="{FF2B5EF4-FFF2-40B4-BE49-F238E27FC236}">
                    <a16:creationId xmlns:a16="http://schemas.microsoft.com/office/drawing/2014/main" id="{787C954E-5538-44AE-9DC5-1B389E42BC72}"/>
                  </a:ext>
                </a:extLst>
              </p:cNvPr>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22">
                <a:extLst>
                  <a:ext uri="{FF2B5EF4-FFF2-40B4-BE49-F238E27FC236}">
                    <a16:creationId xmlns:a16="http://schemas.microsoft.com/office/drawing/2014/main" id="{913AC07C-6E64-4E9B-B226-7CE4763321AD}"/>
                  </a:ext>
                </a:extLst>
              </p:cNvPr>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123">
                <a:extLst>
                  <a:ext uri="{FF2B5EF4-FFF2-40B4-BE49-F238E27FC236}">
                    <a16:creationId xmlns:a16="http://schemas.microsoft.com/office/drawing/2014/main" id="{B3CBD7A3-B04E-4CED-907D-E1DCAAFDB836}"/>
                  </a:ext>
                </a:extLst>
              </p:cNvPr>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24">
                <a:extLst>
                  <a:ext uri="{FF2B5EF4-FFF2-40B4-BE49-F238E27FC236}">
                    <a16:creationId xmlns:a16="http://schemas.microsoft.com/office/drawing/2014/main" id="{4608B65B-0B39-426A-99B7-132135DC6384}"/>
                  </a:ext>
                </a:extLst>
              </p:cNvPr>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Rectangle 125">
                <a:extLst>
                  <a:ext uri="{FF2B5EF4-FFF2-40B4-BE49-F238E27FC236}">
                    <a16:creationId xmlns:a16="http://schemas.microsoft.com/office/drawing/2014/main" id="{F3A34CC0-496A-4A3F-A6DE-6EFF30F7F7A8}"/>
                  </a:ext>
                </a:extLst>
              </p:cNvPr>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26">
                <a:extLst>
                  <a:ext uri="{FF2B5EF4-FFF2-40B4-BE49-F238E27FC236}">
                    <a16:creationId xmlns:a16="http://schemas.microsoft.com/office/drawing/2014/main" id="{8702B3CE-BB6E-48B9-99FF-3C67A0E02D26}"/>
                  </a:ext>
                </a:extLst>
              </p:cNvPr>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27">
                <a:extLst>
                  <a:ext uri="{FF2B5EF4-FFF2-40B4-BE49-F238E27FC236}">
                    <a16:creationId xmlns:a16="http://schemas.microsoft.com/office/drawing/2014/main" id="{3B18234B-33D7-45D1-8EDF-1DE47C500430}"/>
                  </a:ext>
                </a:extLst>
              </p:cNvPr>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28">
                <a:extLst>
                  <a:ext uri="{FF2B5EF4-FFF2-40B4-BE49-F238E27FC236}">
                    <a16:creationId xmlns:a16="http://schemas.microsoft.com/office/drawing/2014/main" id="{3DB03553-FC80-49DA-AB57-14EB36F338EF}"/>
                  </a:ext>
                </a:extLst>
              </p:cNvPr>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29">
                <a:extLst>
                  <a:ext uri="{FF2B5EF4-FFF2-40B4-BE49-F238E27FC236}">
                    <a16:creationId xmlns:a16="http://schemas.microsoft.com/office/drawing/2014/main" id="{B67F7533-E821-4A47-9562-9FC067592275}"/>
                  </a:ext>
                </a:extLst>
              </p:cNvPr>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30">
                <a:extLst>
                  <a:ext uri="{FF2B5EF4-FFF2-40B4-BE49-F238E27FC236}">
                    <a16:creationId xmlns:a16="http://schemas.microsoft.com/office/drawing/2014/main" id="{3744E85D-D884-49E7-A851-A6E88C20046D}"/>
                  </a:ext>
                </a:extLst>
              </p:cNvPr>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31">
                <a:extLst>
                  <a:ext uri="{FF2B5EF4-FFF2-40B4-BE49-F238E27FC236}">
                    <a16:creationId xmlns:a16="http://schemas.microsoft.com/office/drawing/2014/main" id="{DBAEB17C-44C7-461D-A1C5-C297AA9FDBDA}"/>
                  </a:ext>
                </a:extLst>
              </p:cNvPr>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32">
                <a:extLst>
                  <a:ext uri="{FF2B5EF4-FFF2-40B4-BE49-F238E27FC236}">
                    <a16:creationId xmlns:a16="http://schemas.microsoft.com/office/drawing/2014/main" id="{D41F45D3-BBDC-4750-9965-EFB77E9239E2}"/>
                  </a:ext>
                </a:extLst>
              </p:cNvPr>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33">
                <a:extLst>
                  <a:ext uri="{FF2B5EF4-FFF2-40B4-BE49-F238E27FC236}">
                    <a16:creationId xmlns:a16="http://schemas.microsoft.com/office/drawing/2014/main" id="{90F625D2-A592-4551-B4EF-AFD2C0DAEEA1}"/>
                  </a:ext>
                </a:extLst>
              </p:cNvPr>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34">
                <a:extLst>
                  <a:ext uri="{FF2B5EF4-FFF2-40B4-BE49-F238E27FC236}">
                    <a16:creationId xmlns:a16="http://schemas.microsoft.com/office/drawing/2014/main" id="{DBFAB486-8D2E-475A-B4CE-FFA43BF06517}"/>
                  </a:ext>
                </a:extLst>
              </p:cNvPr>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35">
                <a:extLst>
                  <a:ext uri="{FF2B5EF4-FFF2-40B4-BE49-F238E27FC236}">
                    <a16:creationId xmlns:a16="http://schemas.microsoft.com/office/drawing/2014/main" id="{117B116F-BA79-4336-AB8A-2E874CC4A281}"/>
                  </a:ext>
                </a:extLst>
              </p:cNvPr>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36">
                <a:extLst>
                  <a:ext uri="{FF2B5EF4-FFF2-40B4-BE49-F238E27FC236}">
                    <a16:creationId xmlns:a16="http://schemas.microsoft.com/office/drawing/2014/main" id="{4927D367-AD6C-4ACE-AAB5-7B759BABD04D}"/>
                  </a:ext>
                </a:extLst>
              </p:cNvPr>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37">
                <a:extLst>
                  <a:ext uri="{FF2B5EF4-FFF2-40B4-BE49-F238E27FC236}">
                    <a16:creationId xmlns:a16="http://schemas.microsoft.com/office/drawing/2014/main" id="{EEB61F98-E3D0-4529-816D-0D947E9B1B6E}"/>
                  </a:ext>
                </a:extLst>
              </p:cNvPr>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38">
                <a:extLst>
                  <a:ext uri="{FF2B5EF4-FFF2-40B4-BE49-F238E27FC236}">
                    <a16:creationId xmlns:a16="http://schemas.microsoft.com/office/drawing/2014/main" id="{86BBC63F-17C5-47CF-BD06-8160965BAB5E}"/>
                  </a:ext>
                </a:extLst>
              </p:cNvPr>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Rectangle 139">
                <a:extLst>
                  <a:ext uri="{FF2B5EF4-FFF2-40B4-BE49-F238E27FC236}">
                    <a16:creationId xmlns:a16="http://schemas.microsoft.com/office/drawing/2014/main" id="{8B25B2D2-E768-46EA-9414-C09376CA3DC0}"/>
                  </a:ext>
                </a:extLst>
              </p:cNvPr>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140">
                <a:extLst>
                  <a:ext uri="{FF2B5EF4-FFF2-40B4-BE49-F238E27FC236}">
                    <a16:creationId xmlns:a16="http://schemas.microsoft.com/office/drawing/2014/main" id="{A5989C24-BE83-45E0-B276-49EBCE1FF886}"/>
                  </a:ext>
                </a:extLst>
              </p:cNvPr>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141">
                <a:extLst>
                  <a:ext uri="{FF2B5EF4-FFF2-40B4-BE49-F238E27FC236}">
                    <a16:creationId xmlns:a16="http://schemas.microsoft.com/office/drawing/2014/main" id="{E2307B21-9CBE-457F-8F83-B946A2BBC4EC}"/>
                  </a:ext>
                </a:extLst>
              </p:cNvPr>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142">
                <a:extLst>
                  <a:ext uri="{FF2B5EF4-FFF2-40B4-BE49-F238E27FC236}">
                    <a16:creationId xmlns:a16="http://schemas.microsoft.com/office/drawing/2014/main" id="{D32E33E7-1AF0-4DB0-AD9F-91243DDE9750}"/>
                  </a:ext>
                </a:extLst>
              </p:cNvPr>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143">
                <a:extLst>
                  <a:ext uri="{FF2B5EF4-FFF2-40B4-BE49-F238E27FC236}">
                    <a16:creationId xmlns:a16="http://schemas.microsoft.com/office/drawing/2014/main" id="{D3AE5FCB-F05F-4B43-8464-C4E39242453A}"/>
                  </a:ext>
                </a:extLst>
              </p:cNvPr>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144">
                <a:extLst>
                  <a:ext uri="{FF2B5EF4-FFF2-40B4-BE49-F238E27FC236}">
                    <a16:creationId xmlns:a16="http://schemas.microsoft.com/office/drawing/2014/main" id="{FFA88EDC-0BC8-424B-B23B-1E425D5F6F68}"/>
                  </a:ext>
                </a:extLst>
              </p:cNvPr>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145">
                <a:extLst>
                  <a:ext uri="{FF2B5EF4-FFF2-40B4-BE49-F238E27FC236}">
                    <a16:creationId xmlns:a16="http://schemas.microsoft.com/office/drawing/2014/main" id="{31147F7B-1B8F-4251-8B9D-68605EFEBD84}"/>
                  </a:ext>
                </a:extLst>
              </p:cNvPr>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146">
                <a:extLst>
                  <a:ext uri="{FF2B5EF4-FFF2-40B4-BE49-F238E27FC236}">
                    <a16:creationId xmlns:a16="http://schemas.microsoft.com/office/drawing/2014/main" id="{1F651464-D6AB-4CBE-8BFA-9642D1A57D99}"/>
                  </a:ext>
                </a:extLst>
              </p:cNvPr>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147">
                <a:extLst>
                  <a:ext uri="{FF2B5EF4-FFF2-40B4-BE49-F238E27FC236}">
                    <a16:creationId xmlns:a16="http://schemas.microsoft.com/office/drawing/2014/main" id="{5BCC7973-8806-4817-B992-F9EC943C4D3C}"/>
                  </a:ext>
                </a:extLst>
              </p:cNvPr>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Rectangle 148">
                <a:extLst>
                  <a:ext uri="{FF2B5EF4-FFF2-40B4-BE49-F238E27FC236}">
                    <a16:creationId xmlns:a16="http://schemas.microsoft.com/office/drawing/2014/main" id="{22FD982A-EC43-4FB8-9013-C14492B55E45}"/>
                  </a:ext>
                </a:extLst>
              </p:cNvPr>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Rectangle 149">
                <a:extLst>
                  <a:ext uri="{FF2B5EF4-FFF2-40B4-BE49-F238E27FC236}">
                    <a16:creationId xmlns:a16="http://schemas.microsoft.com/office/drawing/2014/main" id="{F5902BB1-AFA0-4445-90F4-D22F5B14EA51}"/>
                  </a:ext>
                </a:extLst>
              </p:cNvPr>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50">
                <a:extLst>
                  <a:ext uri="{FF2B5EF4-FFF2-40B4-BE49-F238E27FC236}">
                    <a16:creationId xmlns:a16="http://schemas.microsoft.com/office/drawing/2014/main" id="{2481DCDB-FB7C-4837-9819-A56799C469EC}"/>
                  </a:ext>
                </a:extLst>
              </p:cNvPr>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Rectangle 151">
                <a:extLst>
                  <a:ext uri="{FF2B5EF4-FFF2-40B4-BE49-F238E27FC236}">
                    <a16:creationId xmlns:a16="http://schemas.microsoft.com/office/drawing/2014/main" id="{4E2893D6-3BDC-4E5D-86D7-652675173838}"/>
                  </a:ext>
                </a:extLst>
              </p:cNvPr>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152">
                <a:extLst>
                  <a:ext uri="{FF2B5EF4-FFF2-40B4-BE49-F238E27FC236}">
                    <a16:creationId xmlns:a16="http://schemas.microsoft.com/office/drawing/2014/main" id="{5F43E957-6473-4461-A04F-EBB1E6BCBF9D}"/>
                  </a:ext>
                </a:extLst>
              </p:cNvPr>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Rectangle 153">
                <a:extLst>
                  <a:ext uri="{FF2B5EF4-FFF2-40B4-BE49-F238E27FC236}">
                    <a16:creationId xmlns:a16="http://schemas.microsoft.com/office/drawing/2014/main" id="{689EB775-2BD7-4124-AA03-A041EA949BC6}"/>
                  </a:ext>
                </a:extLst>
              </p:cNvPr>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Rectangle 154">
                <a:extLst>
                  <a:ext uri="{FF2B5EF4-FFF2-40B4-BE49-F238E27FC236}">
                    <a16:creationId xmlns:a16="http://schemas.microsoft.com/office/drawing/2014/main" id="{03F0E553-8FCF-4112-ABBC-4142C185F345}"/>
                  </a:ext>
                </a:extLst>
              </p:cNvPr>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155">
                <a:extLst>
                  <a:ext uri="{FF2B5EF4-FFF2-40B4-BE49-F238E27FC236}">
                    <a16:creationId xmlns:a16="http://schemas.microsoft.com/office/drawing/2014/main" id="{EED775C3-A205-4CAC-B41B-9E36524DFC7A}"/>
                  </a:ext>
                </a:extLst>
              </p:cNvPr>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156">
                <a:extLst>
                  <a:ext uri="{FF2B5EF4-FFF2-40B4-BE49-F238E27FC236}">
                    <a16:creationId xmlns:a16="http://schemas.microsoft.com/office/drawing/2014/main" id="{883625B2-EBE5-4CD0-B1B4-ED5540B1CEA6}"/>
                  </a:ext>
                </a:extLst>
              </p:cNvPr>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157">
                <a:extLst>
                  <a:ext uri="{FF2B5EF4-FFF2-40B4-BE49-F238E27FC236}">
                    <a16:creationId xmlns:a16="http://schemas.microsoft.com/office/drawing/2014/main" id="{A6141DE1-C3A7-4FE1-B230-5DC5542A0E2E}"/>
                  </a:ext>
                </a:extLst>
              </p:cNvPr>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158">
                <a:extLst>
                  <a:ext uri="{FF2B5EF4-FFF2-40B4-BE49-F238E27FC236}">
                    <a16:creationId xmlns:a16="http://schemas.microsoft.com/office/drawing/2014/main" id="{376CD64C-0EC7-4BF6-9AFB-A8166F6D028A}"/>
                  </a:ext>
                </a:extLst>
              </p:cNvPr>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Rectangle 159">
                <a:extLst>
                  <a:ext uri="{FF2B5EF4-FFF2-40B4-BE49-F238E27FC236}">
                    <a16:creationId xmlns:a16="http://schemas.microsoft.com/office/drawing/2014/main" id="{2758B117-FB90-4C4C-B03D-B3E1F01BE9DD}"/>
                  </a:ext>
                </a:extLst>
              </p:cNvPr>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Rectangle 160">
                <a:extLst>
                  <a:ext uri="{FF2B5EF4-FFF2-40B4-BE49-F238E27FC236}">
                    <a16:creationId xmlns:a16="http://schemas.microsoft.com/office/drawing/2014/main" id="{CB29919D-EDFF-4FC4-8492-35E03AD7E392}"/>
                  </a:ext>
                </a:extLst>
              </p:cNvPr>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Rectangle 161">
                <a:extLst>
                  <a:ext uri="{FF2B5EF4-FFF2-40B4-BE49-F238E27FC236}">
                    <a16:creationId xmlns:a16="http://schemas.microsoft.com/office/drawing/2014/main" id="{592BABD5-6422-46E3-BCFA-A0FB1F25ABB2}"/>
                  </a:ext>
                </a:extLst>
              </p:cNvPr>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62">
                <a:extLst>
                  <a:ext uri="{FF2B5EF4-FFF2-40B4-BE49-F238E27FC236}">
                    <a16:creationId xmlns:a16="http://schemas.microsoft.com/office/drawing/2014/main" id="{2C191B82-3E36-4A60-B610-CE845082C46A}"/>
                  </a:ext>
                </a:extLst>
              </p:cNvPr>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Rectangle 163">
                <a:extLst>
                  <a:ext uri="{FF2B5EF4-FFF2-40B4-BE49-F238E27FC236}">
                    <a16:creationId xmlns:a16="http://schemas.microsoft.com/office/drawing/2014/main" id="{A08EC4E7-7608-4DD5-89CF-0D607090050D}"/>
                  </a:ext>
                </a:extLst>
              </p:cNvPr>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Rectangle 164">
                <a:extLst>
                  <a:ext uri="{FF2B5EF4-FFF2-40B4-BE49-F238E27FC236}">
                    <a16:creationId xmlns:a16="http://schemas.microsoft.com/office/drawing/2014/main" id="{59F32246-4A32-4938-9092-E7A2C77480E8}"/>
                  </a:ext>
                </a:extLst>
              </p:cNvPr>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165">
                <a:extLst>
                  <a:ext uri="{FF2B5EF4-FFF2-40B4-BE49-F238E27FC236}">
                    <a16:creationId xmlns:a16="http://schemas.microsoft.com/office/drawing/2014/main" id="{F105F73D-215B-4726-9089-D56BD55F085C}"/>
                  </a:ext>
                </a:extLst>
              </p:cNvPr>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166">
                <a:extLst>
                  <a:ext uri="{FF2B5EF4-FFF2-40B4-BE49-F238E27FC236}">
                    <a16:creationId xmlns:a16="http://schemas.microsoft.com/office/drawing/2014/main" id="{83AD3745-6D26-4A1F-AF0D-96F4EE5601AD}"/>
                  </a:ext>
                </a:extLst>
              </p:cNvPr>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Rectangle 167">
                <a:extLst>
                  <a:ext uri="{FF2B5EF4-FFF2-40B4-BE49-F238E27FC236}">
                    <a16:creationId xmlns:a16="http://schemas.microsoft.com/office/drawing/2014/main" id="{BFC5F343-1B96-4401-87D8-CD02497CE7C7}"/>
                  </a:ext>
                </a:extLst>
              </p:cNvPr>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Rectangle 168">
                <a:extLst>
                  <a:ext uri="{FF2B5EF4-FFF2-40B4-BE49-F238E27FC236}">
                    <a16:creationId xmlns:a16="http://schemas.microsoft.com/office/drawing/2014/main" id="{A20B040F-996E-4269-BE33-4B90A628EC18}"/>
                  </a:ext>
                </a:extLst>
              </p:cNvPr>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169">
                <a:extLst>
                  <a:ext uri="{FF2B5EF4-FFF2-40B4-BE49-F238E27FC236}">
                    <a16:creationId xmlns:a16="http://schemas.microsoft.com/office/drawing/2014/main" id="{39E3054F-6DC9-413A-ABE5-094F7532F9A5}"/>
                  </a:ext>
                </a:extLst>
              </p:cNvPr>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Rectangle 170">
                <a:extLst>
                  <a:ext uri="{FF2B5EF4-FFF2-40B4-BE49-F238E27FC236}">
                    <a16:creationId xmlns:a16="http://schemas.microsoft.com/office/drawing/2014/main" id="{63D90368-472D-4F58-A976-1FDA5338D0FA}"/>
                  </a:ext>
                </a:extLst>
              </p:cNvPr>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Rectangle 171">
                <a:extLst>
                  <a:ext uri="{FF2B5EF4-FFF2-40B4-BE49-F238E27FC236}">
                    <a16:creationId xmlns:a16="http://schemas.microsoft.com/office/drawing/2014/main" id="{EDF5BA71-13E4-4D80-AAA7-7873DB83CE1A}"/>
                  </a:ext>
                </a:extLst>
              </p:cNvPr>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172">
                <a:extLst>
                  <a:ext uri="{FF2B5EF4-FFF2-40B4-BE49-F238E27FC236}">
                    <a16:creationId xmlns:a16="http://schemas.microsoft.com/office/drawing/2014/main" id="{2D1984C5-430F-4597-8A62-671BFBA32F40}"/>
                  </a:ext>
                </a:extLst>
              </p:cNvPr>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Rectangle 173">
                <a:extLst>
                  <a:ext uri="{FF2B5EF4-FFF2-40B4-BE49-F238E27FC236}">
                    <a16:creationId xmlns:a16="http://schemas.microsoft.com/office/drawing/2014/main" id="{1DCDB768-3848-4A7F-BDAB-4DB0819C1281}"/>
                  </a:ext>
                </a:extLst>
              </p:cNvPr>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174">
                <a:extLst>
                  <a:ext uri="{FF2B5EF4-FFF2-40B4-BE49-F238E27FC236}">
                    <a16:creationId xmlns:a16="http://schemas.microsoft.com/office/drawing/2014/main" id="{01D5D4F2-78D7-4BD5-9BFB-62CB0042367C}"/>
                  </a:ext>
                </a:extLst>
              </p:cNvPr>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Rectangle 175">
                <a:extLst>
                  <a:ext uri="{FF2B5EF4-FFF2-40B4-BE49-F238E27FC236}">
                    <a16:creationId xmlns:a16="http://schemas.microsoft.com/office/drawing/2014/main" id="{56721B12-84CD-43F9-B909-B331E055E46A}"/>
                  </a:ext>
                </a:extLst>
              </p:cNvPr>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Rectangle 176">
                <a:extLst>
                  <a:ext uri="{FF2B5EF4-FFF2-40B4-BE49-F238E27FC236}">
                    <a16:creationId xmlns:a16="http://schemas.microsoft.com/office/drawing/2014/main" id="{0475F4FD-B9D4-43B8-A04D-6B35AF304889}"/>
                  </a:ext>
                </a:extLst>
              </p:cNvPr>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Rectangle 177">
                <a:extLst>
                  <a:ext uri="{FF2B5EF4-FFF2-40B4-BE49-F238E27FC236}">
                    <a16:creationId xmlns:a16="http://schemas.microsoft.com/office/drawing/2014/main" id="{96AB1CBF-60E9-4316-AAF4-46991AABBD83}"/>
                  </a:ext>
                </a:extLst>
              </p:cNvPr>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Rectangle 178">
                <a:extLst>
                  <a:ext uri="{FF2B5EF4-FFF2-40B4-BE49-F238E27FC236}">
                    <a16:creationId xmlns:a16="http://schemas.microsoft.com/office/drawing/2014/main" id="{880B84D1-D987-4485-9CF5-5DDCB8EF5B21}"/>
                  </a:ext>
                </a:extLst>
              </p:cNvPr>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179">
                <a:extLst>
                  <a:ext uri="{FF2B5EF4-FFF2-40B4-BE49-F238E27FC236}">
                    <a16:creationId xmlns:a16="http://schemas.microsoft.com/office/drawing/2014/main" id="{A1FD8C15-7D52-4FF6-A822-D6798E1EBF8A}"/>
                  </a:ext>
                </a:extLst>
              </p:cNvPr>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180">
                <a:extLst>
                  <a:ext uri="{FF2B5EF4-FFF2-40B4-BE49-F238E27FC236}">
                    <a16:creationId xmlns:a16="http://schemas.microsoft.com/office/drawing/2014/main" id="{9233B06A-D812-450C-844E-A9A383F5BF03}"/>
                  </a:ext>
                </a:extLst>
              </p:cNvPr>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181">
                <a:extLst>
                  <a:ext uri="{FF2B5EF4-FFF2-40B4-BE49-F238E27FC236}">
                    <a16:creationId xmlns:a16="http://schemas.microsoft.com/office/drawing/2014/main" id="{1EC2063A-F19D-42C9-AF9E-0128DEC0EA98}"/>
                  </a:ext>
                </a:extLst>
              </p:cNvPr>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182">
                <a:extLst>
                  <a:ext uri="{FF2B5EF4-FFF2-40B4-BE49-F238E27FC236}">
                    <a16:creationId xmlns:a16="http://schemas.microsoft.com/office/drawing/2014/main" id="{BF1CAAD7-0888-40F6-8AD5-252E83DE2CAE}"/>
                  </a:ext>
                </a:extLst>
              </p:cNvPr>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183">
                <a:extLst>
                  <a:ext uri="{FF2B5EF4-FFF2-40B4-BE49-F238E27FC236}">
                    <a16:creationId xmlns:a16="http://schemas.microsoft.com/office/drawing/2014/main" id="{F3105737-F5F2-4F81-A72D-FE193A200BEC}"/>
                  </a:ext>
                </a:extLst>
              </p:cNvPr>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184">
                <a:extLst>
                  <a:ext uri="{FF2B5EF4-FFF2-40B4-BE49-F238E27FC236}">
                    <a16:creationId xmlns:a16="http://schemas.microsoft.com/office/drawing/2014/main" id="{4C264244-6791-47B5-8E17-8419325E4BFB}"/>
                  </a:ext>
                </a:extLst>
              </p:cNvPr>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185">
                <a:extLst>
                  <a:ext uri="{FF2B5EF4-FFF2-40B4-BE49-F238E27FC236}">
                    <a16:creationId xmlns:a16="http://schemas.microsoft.com/office/drawing/2014/main" id="{83167851-43B0-45D2-AD36-FFB2FCA3EEB0}"/>
                  </a:ext>
                </a:extLst>
              </p:cNvPr>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Freeform 186">
                <a:extLst>
                  <a:ext uri="{FF2B5EF4-FFF2-40B4-BE49-F238E27FC236}">
                    <a16:creationId xmlns:a16="http://schemas.microsoft.com/office/drawing/2014/main" id="{93A64610-2C6A-4CE8-9EE7-8E108617A004}"/>
                  </a:ext>
                </a:extLst>
              </p:cNvPr>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187">
                <a:extLst>
                  <a:ext uri="{FF2B5EF4-FFF2-40B4-BE49-F238E27FC236}">
                    <a16:creationId xmlns:a16="http://schemas.microsoft.com/office/drawing/2014/main" id="{20E3D49C-627C-4E44-BAEF-F334C7DDCCCA}"/>
                  </a:ext>
                </a:extLst>
              </p:cNvPr>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188">
                <a:extLst>
                  <a:ext uri="{FF2B5EF4-FFF2-40B4-BE49-F238E27FC236}">
                    <a16:creationId xmlns:a16="http://schemas.microsoft.com/office/drawing/2014/main" id="{0FAEFA42-BB8A-4529-9A7A-D4C9158981E2}"/>
                  </a:ext>
                </a:extLst>
              </p:cNvPr>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189">
                <a:extLst>
                  <a:ext uri="{FF2B5EF4-FFF2-40B4-BE49-F238E27FC236}">
                    <a16:creationId xmlns:a16="http://schemas.microsoft.com/office/drawing/2014/main" id="{AD586B81-C267-4429-ADD5-91E4D6AFA1FA}"/>
                  </a:ext>
                </a:extLst>
              </p:cNvPr>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190">
                <a:extLst>
                  <a:ext uri="{FF2B5EF4-FFF2-40B4-BE49-F238E27FC236}">
                    <a16:creationId xmlns:a16="http://schemas.microsoft.com/office/drawing/2014/main" id="{0B9C12EC-CB45-4F48-BE7C-00D71D9A82B8}"/>
                  </a:ext>
                </a:extLst>
              </p:cNvPr>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191">
                <a:extLst>
                  <a:ext uri="{FF2B5EF4-FFF2-40B4-BE49-F238E27FC236}">
                    <a16:creationId xmlns:a16="http://schemas.microsoft.com/office/drawing/2014/main" id="{F89EF15E-736E-4EB4-BDE1-DA162ED28DF0}"/>
                  </a:ext>
                </a:extLst>
              </p:cNvPr>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192">
                <a:extLst>
                  <a:ext uri="{FF2B5EF4-FFF2-40B4-BE49-F238E27FC236}">
                    <a16:creationId xmlns:a16="http://schemas.microsoft.com/office/drawing/2014/main" id="{AC96D310-7D28-4D5E-8A74-A7C6EC3FA585}"/>
                  </a:ext>
                </a:extLst>
              </p:cNvPr>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193">
                <a:extLst>
                  <a:ext uri="{FF2B5EF4-FFF2-40B4-BE49-F238E27FC236}">
                    <a16:creationId xmlns:a16="http://schemas.microsoft.com/office/drawing/2014/main" id="{09C90228-3E89-42CA-B539-C10F4778FD39}"/>
                  </a:ext>
                </a:extLst>
              </p:cNvPr>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Rectangle 194">
                <a:extLst>
                  <a:ext uri="{FF2B5EF4-FFF2-40B4-BE49-F238E27FC236}">
                    <a16:creationId xmlns:a16="http://schemas.microsoft.com/office/drawing/2014/main" id="{C2DD5B83-B7A3-461C-9257-E8B974D40609}"/>
                  </a:ext>
                </a:extLst>
              </p:cNvPr>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Rectangle 195">
                <a:extLst>
                  <a:ext uri="{FF2B5EF4-FFF2-40B4-BE49-F238E27FC236}">
                    <a16:creationId xmlns:a16="http://schemas.microsoft.com/office/drawing/2014/main" id="{60D4F94F-6CB3-405C-A9E1-7F4771283FD3}"/>
                  </a:ext>
                </a:extLst>
              </p:cNvPr>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Rectangle 196">
                <a:extLst>
                  <a:ext uri="{FF2B5EF4-FFF2-40B4-BE49-F238E27FC236}">
                    <a16:creationId xmlns:a16="http://schemas.microsoft.com/office/drawing/2014/main" id="{FD9F78A9-7CAB-4DDF-9163-99A66BDD5783}"/>
                  </a:ext>
                </a:extLst>
              </p:cNvPr>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Rectangle 197">
                <a:extLst>
                  <a:ext uri="{FF2B5EF4-FFF2-40B4-BE49-F238E27FC236}">
                    <a16:creationId xmlns:a16="http://schemas.microsoft.com/office/drawing/2014/main" id="{E56AE98C-D19A-4069-865B-EBD22D154897}"/>
                  </a:ext>
                </a:extLst>
              </p:cNvPr>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198">
                <a:extLst>
                  <a:ext uri="{FF2B5EF4-FFF2-40B4-BE49-F238E27FC236}">
                    <a16:creationId xmlns:a16="http://schemas.microsoft.com/office/drawing/2014/main" id="{7E9BE318-09FF-44A3-8FDD-06854A40298E}"/>
                  </a:ext>
                </a:extLst>
              </p:cNvPr>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Rectangle 199">
                <a:extLst>
                  <a:ext uri="{FF2B5EF4-FFF2-40B4-BE49-F238E27FC236}">
                    <a16:creationId xmlns:a16="http://schemas.microsoft.com/office/drawing/2014/main" id="{B88A5622-CEAA-4772-85E0-634A2F0A838A}"/>
                  </a:ext>
                </a:extLst>
              </p:cNvPr>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Rectangle 200">
                <a:extLst>
                  <a:ext uri="{FF2B5EF4-FFF2-40B4-BE49-F238E27FC236}">
                    <a16:creationId xmlns:a16="http://schemas.microsoft.com/office/drawing/2014/main" id="{C736D8BC-9BEC-421C-95E5-9B824F2E4A5E}"/>
                  </a:ext>
                </a:extLst>
              </p:cNvPr>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01">
                <a:extLst>
                  <a:ext uri="{FF2B5EF4-FFF2-40B4-BE49-F238E27FC236}">
                    <a16:creationId xmlns:a16="http://schemas.microsoft.com/office/drawing/2014/main" id="{6008B124-2749-4519-BF4D-DB98A4BFC29B}"/>
                  </a:ext>
                </a:extLst>
              </p:cNvPr>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Rectangle 202">
                <a:extLst>
                  <a:ext uri="{FF2B5EF4-FFF2-40B4-BE49-F238E27FC236}">
                    <a16:creationId xmlns:a16="http://schemas.microsoft.com/office/drawing/2014/main" id="{43C091CB-E8A9-46A6-B326-779DAAC9E33D}"/>
                  </a:ext>
                </a:extLst>
              </p:cNvPr>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Rectangle 203">
                <a:extLst>
                  <a:ext uri="{FF2B5EF4-FFF2-40B4-BE49-F238E27FC236}">
                    <a16:creationId xmlns:a16="http://schemas.microsoft.com/office/drawing/2014/main" id="{7A51DB15-0D0A-4000-BE7C-83EF2A339B8C}"/>
                  </a:ext>
                </a:extLst>
              </p:cNvPr>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Rectangle 204">
                <a:extLst>
                  <a:ext uri="{FF2B5EF4-FFF2-40B4-BE49-F238E27FC236}">
                    <a16:creationId xmlns:a16="http://schemas.microsoft.com/office/drawing/2014/main" id="{F29E8318-5B5B-4683-B939-3B796510CFE0}"/>
                  </a:ext>
                </a:extLst>
              </p:cNvPr>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 name="Rectangle 206">
              <a:extLst>
                <a:ext uri="{FF2B5EF4-FFF2-40B4-BE49-F238E27FC236}">
                  <a16:creationId xmlns:a16="http://schemas.microsoft.com/office/drawing/2014/main" id="{B3A29732-89F0-4598-BFBE-50EAABE66358}"/>
                </a:ext>
              </a:extLst>
            </p:cNvPr>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207">
              <a:extLst>
                <a:ext uri="{FF2B5EF4-FFF2-40B4-BE49-F238E27FC236}">
                  <a16:creationId xmlns:a16="http://schemas.microsoft.com/office/drawing/2014/main" id="{EFFF2ECA-900A-41F2-BDB0-D9110B377A15}"/>
                </a:ext>
              </a:extLst>
            </p:cNvPr>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Rectangle 208">
              <a:extLst>
                <a:ext uri="{FF2B5EF4-FFF2-40B4-BE49-F238E27FC236}">
                  <a16:creationId xmlns:a16="http://schemas.microsoft.com/office/drawing/2014/main" id="{2C69B53E-C0D1-4DF1-AB9A-085803A5E841}"/>
                </a:ext>
              </a:extLst>
            </p:cNvPr>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Rectangle 209">
              <a:extLst>
                <a:ext uri="{FF2B5EF4-FFF2-40B4-BE49-F238E27FC236}">
                  <a16:creationId xmlns:a16="http://schemas.microsoft.com/office/drawing/2014/main" id="{B36F97C3-C1A4-4BF7-9375-8277386DA916}"/>
                </a:ext>
              </a:extLst>
            </p:cNvPr>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210">
              <a:extLst>
                <a:ext uri="{FF2B5EF4-FFF2-40B4-BE49-F238E27FC236}">
                  <a16:creationId xmlns:a16="http://schemas.microsoft.com/office/drawing/2014/main" id="{82B2E2E2-045E-4BF4-88E1-763BDB31BE27}"/>
                </a:ext>
              </a:extLst>
            </p:cNvPr>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211">
              <a:extLst>
                <a:ext uri="{FF2B5EF4-FFF2-40B4-BE49-F238E27FC236}">
                  <a16:creationId xmlns:a16="http://schemas.microsoft.com/office/drawing/2014/main" id="{ACB69FEF-B4AC-4B64-9CE8-AAEF4D6B6C3C}"/>
                </a:ext>
              </a:extLst>
            </p:cNvPr>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Freeform 212">
              <a:extLst>
                <a:ext uri="{FF2B5EF4-FFF2-40B4-BE49-F238E27FC236}">
                  <a16:creationId xmlns:a16="http://schemas.microsoft.com/office/drawing/2014/main" id="{D3429E40-7220-46FD-8932-362553B39F90}"/>
                </a:ext>
              </a:extLst>
            </p:cNvPr>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213">
              <a:extLst>
                <a:ext uri="{FF2B5EF4-FFF2-40B4-BE49-F238E27FC236}">
                  <a16:creationId xmlns:a16="http://schemas.microsoft.com/office/drawing/2014/main" id="{B6622A22-F542-460A-B0A1-D74515FDBB30}"/>
                </a:ext>
              </a:extLst>
            </p:cNvPr>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Freeform 214">
              <a:extLst>
                <a:ext uri="{FF2B5EF4-FFF2-40B4-BE49-F238E27FC236}">
                  <a16:creationId xmlns:a16="http://schemas.microsoft.com/office/drawing/2014/main" id="{DEE6422D-DB2A-4D92-92E2-5B9C06E3BE54}"/>
                </a:ext>
              </a:extLst>
            </p:cNvPr>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 name="Freeform 215">
              <a:extLst>
                <a:ext uri="{FF2B5EF4-FFF2-40B4-BE49-F238E27FC236}">
                  <a16:creationId xmlns:a16="http://schemas.microsoft.com/office/drawing/2014/main" id="{70E05597-A46A-406D-9E97-385188FCE895}"/>
                </a:ext>
              </a:extLst>
            </p:cNvPr>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Rectangle 216">
              <a:extLst>
                <a:ext uri="{FF2B5EF4-FFF2-40B4-BE49-F238E27FC236}">
                  <a16:creationId xmlns:a16="http://schemas.microsoft.com/office/drawing/2014/main" id="{737A13AA-229C-43BF-8B20-2CDB92F13F7C}"/>
                </a:ext>
              </a:extLst>
            </p:cNvPr>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Rectangle 217">
              <a:extLst>
                <a:ext uri="{FF2B5EF4-FFF2-40B4-BE49-F238E27FC236}">
                  <a16:creationId xmlns:a16="http://schemas.microsoft.com/office/drawing/2014/main" id="{743B5BBF-B327-45E0-8CE6-36E2FFC435AF}"/>
                </a:ext>
              </a:extLst>
            </p:cNvPr>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Rectangle 218">
              <a:extLst>
                <a:ext uri="{FF2B5EF4-FFF2-40B4-BE49-F238E27FC236}">
                  <a16:creationId xmlns:a16="http://schemas.microsoft.com/office/drawing/2014/main" id="{AA4C9F72-2AF8-4C85-A86D-5EC247F52E71}"/>
                </a:ext>
              </a:extLst>
            </p:cNvPr>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Rectangle 219">
              <a:extLst>
                <a:ext uri="{FF2B5EF4-FFF2-40B4-BE49-F238E27FC236}">
                  <a16:creationId xmlns:a16="http://schemas.microsoft.com/office/drawing/2014/main" id="{75139F79-3946-445E-B7F1-3C0C99369826}"/>
                </a:ext>
              </a:extLst>
            </p:cNvPr>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Rectangle 220">
              <a:extLst>
                <a:ext uri="{FF2B5EF4-FFF2-40B4-BE49-F238E27FC236}">
                  <a16:creationId xmlns:a16="http://schemas.microsoft.com/office/drawing/2014/main" id="{00E1D9B6-A4CC-46B0-9C9A-239320DE1075}"/>
                </a:ext>
              </a:extLst>
            </p:cNvPr>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Rectangle 221">
              <a:extLst>
                <a:ext uri="{FF2B5EF4-FFF2-40B4-BE49-F238E27FC236}">
                  <a16:creationId xmlns:a16="http://schemas.microsoft.com/office/drawing/2014/main" id="{D2781269-9C18-4EC6-8AB0-FD5FB4D8F395}"/>
                </a:ext>
              </a:extLst>
            </p:cNvPr>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2">
              <a:extLst>
                <a:ext uri="{FF2B5EF4-FFF2-40B4-BE49-F238E27FC236}">
                  <a16:creationId xmlns:a16="http://schemas.microsoft.com/office/drawing/2014/main" id="{A0289675-2911-460D-BEB7-77B76250DE42}"/>
                </a:ext>
              </a:extLst>
            </p:cNvPr>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3">
              <a:extLst>
                <a:ext uri="{FF2B5EF4-FFF2-40B4-BE49-F238E27FC236}">
                  <a16:creationId xmlns:a16="http://schemas.microsoft.com/office/drawing/2014/main" id="{4CEE2A0A-C6CE-43D9-808B-E141838D7448}"/>
                </a:ext>
              </a:extLst>
            </p:cNvPr>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24">
              <a:extLst>
                <a:ext uri="{FF2B5EF4-FFF2-40B4-BE49-F238E27FC236}">
                  <a16:creationId xmlns:a16="http://schemas.microsoft.com/office/drawing/2014/main" id="{33FFB9DA-DF70-4315-AE82-D9E45297652D}"/>
                </a:ext>
              </a:extLst>
            </p:cNvPr>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25">
              <a:extLst>
                <a:ext uri="{FF2B5EF4-FFF2-40B4-BE49-F238E27FC236}">
                  <a16:creationId xmlns:a16="http://schemas.microsoft.com/office/drawing/2014/main" id="{30128FB6-A224-4C1B-8816-7D9EAFA3EACE}"/>
                </a:ext>
              </a:extLst>
            </p:cNvPr>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26">
              <a:extLst>
                <a:ext uri="{FF2B5EF4-FFF2-40B4-BE49-F238E27FC236}">
                  <a16:creationId xmlns:a16="http://schemas.microsoft.com/office/drawing/2014/main" id="{F604CA8F-90D5-43B1-8014-09017993E23C}"/>
                </a:ext>
              </a:extLst>
            </p:cNvPr>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227">
              <a:extLst>
                <a:ext uri="{FF2B5EF4-FFF2-40B4-BE49-F238E27FC236}">
                  <a16:creationId xmlns:a16="http://schemas.microsoft.com/office/drawing/2014/main" id="{A6B02E08-DB21-4B0A-A67E-A914FF02F601}"/>
                </a:ext>
              </a:extLst>
            </p:cNvPr>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28">
              <a:extLst>
                <a:ext uri="{FF2B5EF4-FFF2-40B4-BE49-F238E27FC236}">
                  <a16:creationId xmlns:a16="http://schemas.microsoft.com/office/drawing/2014/main" id="{6D0ECD5E-9E1E-4411-8C3B-6ACDF3F9313A}"/>
                </a:ext>
              </a:extLst>
            </p:cNvPr>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29">
              <a:extLst>
                <a:ext uri="{FF2B5EF4-FFF2-40B4-BE49-F238E27FC236}">
                  <a16:creationId xmlns:a16="http://schemas.microsoft.com/office/drawing/2014/main" id="{BDF30E53-2F03-4B33-855A-C2C8973FCDD8}"/>
                </a:ext>
              </a:extLst>
            </p:cNvPr>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30">
              <a:extLst>
                <a:ext uri="{FF2B5EF4-FFF2-40B4-BE49-F238E27FC236}">
                  <a16:creationId xmlns:a16="http://schemas.microsoft.com/office/drawing/2014/main" id="{7C6428DB-2100-41AF-AD93-3C1946296A2E}"/>
                </a:ext>
              </a:extLst>
            </p:cNvPr>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231">
              <a:extLst>
                <a:ext uri="{FF2B5EF4-FFF2-40B4-BE49-F238E27FC236}">
                  <a16:creationId xmlns:a16="http://schemas.microsoft.com/office/drawing/2014/main" id="{4A6B9174-881A-4C81-A600-D3067E9AF43D}"/>
                </a:ext>
              </a:extLst>
            </p:cNvPr>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232">
              <a:extLst>
                <a:ext uri="{FF2B5EF4-FFF2-40B4-BE49-F238E27FC236}">
                  <a16:creationId xmlns:a16="http://schemas.microsoft.com/office/drawing/2014/main" id="{C8F02970-5750-482C-A606-D6E223D13FA8}"/>
                </a:ext>
              </a:extLst>
            </p:cNvPr>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233">
              <a:extLst>
                <a:ext uri="{FF2B5EF4-FFF2-40B4-BE49-F238E27FC236}">
                  <a16:creationId xmlns:a16="http://schemas.microsoft.com/office/drawing/2014/main" id="{094B9D90-6878-43AC-9130-0E76E5715B51}"/>
                </a:ext>
              </a:extLst>
            </p:cNvPr>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234">
              <a:extLst>
                <a:ext uri="{FF2B5EF4-FFF2-40B4-BE49-F238E27FC236}">
                  <a16:creationId xmlns:a16="http://schemas.microsoft.com/office/drawing/2014/main" id="{2C919573-B77C-43E6-8542-7E9257B86CF4}"/>
                </a:ext>
              </a:extLst>
            </p:cNvPr>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235">
              <a:extLst>
                <a:ext uri="{FF2B5EF4-FFF2-40B4-BE49-F238E27FC236}">
                  <a16:creationId xmlns:a16="http://schemas.microsoft.com/office/drawing/2014/main" id="{F8D038B9-9165-45D3-BF75-64237560C504}"/>
                </a:ext>
              </a:extLst>
            </p:cNvPr>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236">
              <a:extLst>
                <a:ext uri="{FF2B5EF4-FFF2-40B4-BE49-F238E27FC236}">
                  <a16:creationId xmlns:a16="http://schemas.microsoft.com/office/drawing/2014/main" id="{84590214-8B81-48F1-8C07-612BBA318738}"/>
                </a:ext>
              </a:extLst>
            </p:cNvPr>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237">
              <a:extLst>
                <a:ext uri="{FF2B5EF4-FFF2-40B4-BE49-F238E27FC236}">
                  <a16:creationId xmlns:a16="http://schemas.microsoft.com/office/drawing/2014/main" id="{A45154CE-AB2E-4569-9D27-58620A2CA36E}"/>
                </a:ext>
              </a:extLst>
            </p:cNvPr>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238">
              <a:extLst>
                <a:ext uri="{FF2B5EF4-FFF2-40B4-BE49-F238E27FC236}">
                  <a16:creationId xmlns:a16="http://schemas.microsoft.com/office/drawing/2014/main" id="{412CF4D0-A270-4627-852B-4B3DDC0876CB}"/>
                </a:ext>
              </a:extLst>
            </p:cNvPr>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239">
              <a:extLst>
                <a:ext uri="{FF2B5EF4-FFF2-40B4-BE49-F238E27FC236}">
                  <a16:creationId xmlns:a16="http://schemas.microsoft.com/office/drawing/2014/main" id="{E162CC3E-90CE-4C14-87DB-C95C402BA5CB}"/>
                </a:ext>
              </a:extLst>
            </p:cNvPr>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240">
              <a:extLst>
                <a:ext uri="{FF2B5EF4-FFF2-40B4-BE49-F238E27FC236}">
                  <a16:creationId xmlns:a16="http://schemas.microsoft.com/office/drawing/2014/main" id="{8DE02D25-BD27-45CA-BD38-CE6DF845782A}"/>
                </a:ext>
              </a:extLst>
            </p:cNvPr>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241">
              <a:extLst>
                <a:ext uri="{FF2B5EF4-FFF2-40B4-BE49-F238E27FC236}">
                  <a16:creationId xmlns:a16="http://schemas.microsoft.com/office/drawing/2014/main" id="{92B9F660-8AD7-48B8-884A-48653ED2CC10}"/>
                </a:ext>
              </a:extLst>
            </p:cNvPr>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242">
              <a:extLst>
                <a:ext uri="{FF2B5EF4-FFF2-40B4-BE49-F238E27FC236}">
                  <a16:creationId xmlns:a16="http://schemas.microsoft.com/office/drawing/2014/main" id="{51920B1C-243D-43D0-98EB-1C9A85C09507}"/>
                </a:ext>
              </a:extLst>
            </p:cNvPr>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243">
              <a:extLst>
                <a:ext uri="{FF2B5EF4-FFF2-40B4-BE49-F238E27FC236}">
                  <a16:creationId xmlns:a16="http://schemas.microsoft.com/office/drawing/2014/main" id="{E7639758-F387-4E24-BE23-780867640D46}"/>
                </a:ext>
              </a:extLst>
            </p:cNvPr>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244">
              <a:extLst>
                <a:ext uri="{FF2B5EF4-FFF2-40B4-BE49-F238E27FC236}">
                  <a16:creationId xmlns:a16="http://schemas.microsoft.com/office/drawing/2014/main" id="{B331A9E9-CA8B-4EF5-8678-CC053281E980}"/>
                </a:ext>
              </a:extLst>
            </p:cNvPr>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245">
              <a:extLst>
                <a:ext uri="{FF2B5EF4-FFF2-40B4-BE49-F238E27FC236}">
                  <a16:creationId xmlns:a16="http://schemas.microsoft.com/office/drawing/2014/main" id="{918CDC9E-609A-44BC-9325-2CEBF59E40E0}"/>
                </a:ext>
              </a:extLst>
            </p:cNvPr>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246">
              <a:extLst>
                <a:ext uri="{FF2B5EF4-FFF2-40B4-BE49-F238E27FC236}">
                  <a16:creationId xmlns:a16="http://schemas.microsoft.com/office/drawing/2014/main" id="{139DE4AB-A74B-4783-9F75-8903B2B01027}"/>
                </a:ext>
              </a:extLst>
            </p:cNvPr>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Rectangle 247">
              <a:extLst>
                <a:ext uri="{FF2B5EF4-FFF2-40B4-BE49-F238E27FC236}">
                  <a16:creationId xmlns:a16="http://schemas.microsoft.com/office/drawing/2014/main" id="{EB702FC9-4467-481C-A29B-96D9AAC3A6D7}"/>
                </a:ext>
              </a:extLst>
            </p:cNvPr>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248">
              <a:extLst>
                <a:ext uri="{FF2B5EF4-FFF2-40B4-BE49-F238E27FC236}">
                  <a16:creationId xmlns:a16="http://schemas.microsoft.com/office/drawing/2014/main" id="{1259F92E-A447-444C-971B-37E989723BCE}"/>
                </a:ext>
              </a:extLst>
            </p:cNvPr>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249">
              <a:extLst>
                <a:ext uri="{FF2B5EF4-FFF2-40B4-BE49-F238E27FC236}">
                  <a16:creationId xmlns:a16="http://schemas.microsoft.com/office/drawing/2014/main" id="{891358EE-9628-44A7-A0F1-68AC289A9D75}"/>
                </a:ext>
              </a:extLst>
            </p:cNvPr>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250">
              <a:extLst>
                <a:ext uri="{FF2B5EF4-FFF2-40B4-BE49-F238E27FC236}">
                  <a16:creationId xmlns:a16="http://schemas.microsoft.com/office/drawing/2014/main" id="{A2240329-AFBD-4D59-8AF0-E4F623473B5A}"/>
                </a:ext>
              </a:extLst>
            </p:cNvPr>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251">
              <a:extLst>
                <a:ext uri="{FF2B5EF4-FFF2-40B4-BE49-F238E27FC236}">
                  <a16:creationId xmlns:a16="http://schemas.microsoft.com/office/drawing/2014/main" id="{93C5FCEE-65DD-4A30-B811-6CEBB0785592}"/>
                </a:ext>
              </a:extLst>
            </p:cNvPr>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252">
              <a:extLst>
                <a:ext uri="{FF2B5EF4-FFF2-40B4-BE49-F238E27FC236}">
                  <a16:creationId xmlns:a16="http://schemas.microsoft.com/office/drawing/2014/main" id="{D72A8422-1905-4AA8-B1FC-95048B8DDA9F}"/>
                </a:ext>
              </a:extLst>
            </p:cNvPr>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253">
              <a:extLst>
                <a:ext uri="{FF2B5EF4-FFF2-40B4-BE49-F238E27FC236}">
                  <a16:creationId xmlns:a16="http://schemas.microsoft.com/office/drawing/2014/main" id="{0816458E-ABDA-4013-BBD1-4A3E775F9E67}"/>
                </a:ext>
              </a:extLst>
            </p:cNvPr>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254">
              <a:extLst>
                <a:ext uri="{FF2B5EF4-FFF2-40B4-BE49-F238E27FC236}">
                  <a16:creationId xmlns:a16="http://schemas.microsoft.com/office/drawing/2014/main" id="{14852F68-BC13-4922-AF1D-206732203EEE}"/>
                </a:ext>
              </a:extLst>
            </p:cNvPr>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255">
              <a:extLst>
                <a:ext uri="{FF2B5EF4-FFF2-40B4-BE49-F238E27FC236}">
                  <a16:creationId xmlns:a16="http://schemas.microsoft.com/office/drawing/2014/main" id="{7EE13574-CE80-41DC-AAA0-070EED5A4B37}"/>
                </a:ext>
              </a:extLst>
            </p:cNvPr>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256">
              <a:extLst>
                <a:ext uri="{FF2B5EF4-FFF2-40B4-BE49-F238E27FC236}">
                  <a16:creationId xmlns:a16="http://schemas.microsoft.com/office/drawing/2014/main" id="{4832E381-EFC1-4D52-B709-C3460E54A9C1}"/>
                </a:ext>
              </a:extLst>
            </p:cNvPr>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257">
              <a:extLst>
                <a:ext uri="{FF2B5EF4-FFF2-40B4-BE49-F238E27FC236}">
                  <a16:creationId xmlns:a16="http://schemas.microsoft.com/office/drawing/2014/main" id="{C0B5393F-44F3-4B4D-B60E-950654993D24}"/>
                </a:ext>
              </a:extLst>
            </p:cNvPr>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258">
              <a:extLst>
                <a:ext uri="{FF2B5EF4-FFF2-40B4-BE49-F238E27FC236}">
                  <a16:creationId xmlns:a16="http://schemas.microsoft.com/office/drawing/2014/main" id="{47344CB6-C12D-4B36-B540-7C9A16BC980B}"/>
                </a:ext>
              </a:extLst>
            </p:cNvPr>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259">
              <a:extLst>
                <a:ext uri="{FF2B5EF4-FFF2-40B4-BE49-F238E27FC236}">
                  <a16:creationId xmlns:a16="http://schemas.microsoft.com/office/drawing/2014/main" id="{48B9574C-FE50-4A4C-B677-12C04F957851}"/>
                </a:ext>
              </a:extLst>
            </p:cNvPr>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260">
              <a:extLst>
                <a:ext uri="{FF2B5EF4-FFF2-40B4-BE49-F238E27FC236}">
                  <a16:creationId xmlns:a16="http://schemas.microsoft.com/office/drawing/2014/main" id="{B85B9A53-27B3-423B-9133-EC5901EF5889}"/>
                </a:ext>
              </a:extLst>
            </p:cNvPr>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261">
              <a:extLst>
                <a:ext uri="{FF2B5EF4-FFF2-40B4-BE49-F238E27FC236}">
                  <a16:creationId xmlns:a16="http://schemas.microsoft.com/office/drawing/2014/main" id="{24704D36-A609-4226-8AB2-93A37DAD3964}"/>
                </a:ext>
              </a:extLst>
            </p:cNvPr>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262">
              <a:extLst>
                <a:ext uri="{FF2B5EF4-FFF2-40B4-BE49-F238E27FC236}">
                  <a16:creationId xmlns:a16="http://schemas.microsoft.com/office/drawing/2014/main" id="{AD18BC45-4B37-4CA6-98AF-67AED9C6BAAB}"/>
                </a:ext>
              </a:extLst>
            </p:cNvPr>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263">
              <a:extLst>
                <a:ext uri="{FF2B5EF4-FFF2-40B4-BE49-F238E27FC236}">
                  <a16:creationId xmlns:a16="http://schemas.microsoft.com/office/drawing/2014/main" id="{8356231E-9FAC-4018-8A6B-98F162575DE7}"/>
                </a:ext>
              </a:extLst>
            </p:cNvPr>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264">
              <a:extLst>
                <a:ext uri="{FF2B5EF4-FFF2-40B4-BE49-F238E27FC236}">
                  <a16:creationId xmlns:a16="http://schemas.microsoft.com/office/drawing/2014/main" id="{19711BB6-D8E8-4A22-8518-768ACB3CEDCB}"/>
                </a:ext>
              </a:extLst>
            </p:cNvPr>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65">
              <a:extLst>
                <a:ext uri="{FF2B5EF4-FFF2-40B4-BE49-F238E27FC236}">
                  <a16:creationId xmlns:a16="http://schemas.microsoft.com/office/drawing/2014/main" id="{DF7375F7-27F7-47A5-AF17-CA40AB32E280}"/>
                </a:ext>
              </a:extLst>
            </p:cNvPr>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66">
              <a:extLst>
                <a:ext uri="{FF2B5EF4-FFF2-40B4-BE49-F238E27FC236}">
                  <a16:creationId xmlns:a16="http://schemas.microsoft.com/office/drawing/2014/main" id="{030FE43C-F2E8-405F-88D7-E2D7A03D4F46}"/>
                </a:ext>
              </a:extLst>
            </p:cNvPr>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267">
              <a:extLst>
                <a:ext uri="{FF2B5EF4-FFF2-40B4-BE49-F238E27FC236}">
                  <a16:creationId xmlns:a16="http://schemas.microsoft.com/office/drawing/2014/main" id="{7082BABB-D80E-4538-AC49-4907E3DB65E4}"/>
                </a:ext>
              </a:extLst>
            </p:cNvPr>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268">
              <a:extLst>
                <a:ext uri="{FF2B5EF4-FFF2-40B4-BE49-F238E27FC236}">
                  <a16:creationId xmlns:a16="http://schemas.microsoft.com/office/drawing/2014/main" id="{17A343AB-474D-4DEC-972D-C6C05DA00693}"/>
                </a:ext>
              </a:extLst>
            </p:cNvPr>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69">
              <a:extLst>
                <a:ext uri="{FF2B5EF4-FFF2-40B4-BE49-F238E27FC236}">
                  <a16:creationId xmlns:a16="http://schemas.microsoft.com/office/drawing/2014/main" id="{CB116616-C935-4F44-840A-E9D8CAD35AC5}"/>
                </a:ext>
              </a:extLst>
            </p:cNvPr>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270">
              <a:extLst>
                <a:ext uri="{FF2B5EF4-FFF2-40B4-BE49-F238E27FC236}">
                  <a16:creationId xmlns:a16="http://schemas.microsoft.com/office/drawing/2014/main" id="{6705BB24-06C8-4853-8432-5B53FFC4B6C5}"/>
                </a:ext>
              </a:extLst>
            </p:cNvPr>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271">
              <a:extLst>
                <a:ext uri="{FF2B5EF4-FFF2-40B4-BE49-F238E27FC236}">
                  <a16:creationId xmlns:a16="http://schemas.microsoft.com/office/drawing/2014/main" id="{3159D694-5181-4F05-B36D-4F681E41C3D4}"/>
                </a:ext>
              </a:extLst>
            </p:cNvPr>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Rectangle 272">
              <a:extLst>
                <a:ext uri="{FF2B5EF4-FFF2-40B4-BE49-F238E27FC236}">
                  <a16:creationId xmlns:a16="http://schemas.microsoft.com/office/drawing/2014/main" id="{58B4BD2C-B102-453F-8024-2CF29DB1613D}"/>
                </a:ext>
              </a:extLst>
            </p:cNvPr>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273">
              <a:extLst>
                <a:ext uri="{FF2B5EF4-FFF2-40B4-BE49-F238E27FC236}">
                  <a16:creationId xmlns:a16="http://schemas.microsoft.com/office/drawing/2014/main" id="{1AC4BD2D-D6E0-4B8D-BA3A-D14B021764FE}"/>
                </a:ext>
              </a:extLst>
            </p:cNvPr>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274">
              <a:extLst>
                <a:ext uri="{FF2B5EF4-FFF2-40B4-BE49-F238E27FC236}">
                  <a16:creationId xmlns:a16="http://schemas.microsoft.com/office/drawing/2014/main" id="{E0901D0B-D43E-4BB1-9190-EADFED7FD707}"/>
                </a:ext>
              </a:extLst>
            </p:cNvPr>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275">
              <a:extLst>
                <a:ext uri="{FF2B5EF4-FFF2-40B4-BE49-F238E27FC236}">
                  <a16:creationId xmlns:a16="http://schemas.microsoft.com/office/drawing/2014/main" id="{689E9714-6569-476C-9A92-B879E05D2A2D}"/>
                </a:ext>
              </a:extLst>
            </p:cNvPr>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276">
              <a:extLst>
                <a:ext uri="{FF2B5EF4-FFF2-40B4-BE49-F238E27FC236}">
                  <a16:creationId xmlns:a16="http://schemas.microsoft.com/office/drawing/2014/main" id="{F4F27CF5-0529-4EA5-B362-48AAD018C908}"/>
                </a:ext>
              </a:extLst>
            </p:cNvPr>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277">
              <a:extLst>
                <a:ext uri="{FF2B5EF4-FFF2-40B4-BE49-F238E27FC236}">
                  <a16:creationId xmlns:a16="http://schemas.microsoft.com/office/drawing/2014/main" id="{698E2AE6-5D95-4596-8317-E78B1D6D51F1}"/>
                </a:ext>
              </a:extLst>
            </p:cNvPr>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278">
              <a:extLst>
                <a:ext uri="{FF2B5EF4-FFF2-40B4-BE49-F238E27FC236}">
                  <a16:creationId xmlns:a16="http://schemas.microsoft.com/office/drawing/2014/main" id="{711ADC9E-E6FF-49BE-9204-26B11955B5D1}"/>
                </a:ext>
              </a:extLst>
            </p:cNvPr>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79">
              <a:extLst>
                <a:ext uri="{FF2B5EF4-FFF2-40B4-BE49-F238E27FC236}">
                  <a16:creationId xmlns:a16="http://schemas.microsoft.com/office/drawing/2014/main" id="{9280D3BE-4593-41BD-9372-9DA708DE8174}"/>
                </a:ext>
              </a:extLst>
            </p:cNvPr>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80">
              <a:extLst>
                <a:ext uri="{FF2B5EF4-FFF2-40B4-BE49-F238E27FC236}">
                  <a16:creationId xmlns:a16="http://schemas.microsoft.com/office/drawing/2014/main" id="{395A5860-31A6-4C7E-AA2F-F54419F1BC29}"/>
                </a:ext>
              </a:extLst>
            </p:cNvPr>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15452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93AFBC5-AD54-4D94-85DD-F50A4C296F38}"/>
              </a:ext>
            </a:extLst>
          </p:cNvPr>
          <p:cNvSpPr/>
          <p:nvPr/>
        </p:nvSpPr>
        <p:spPr bwMode="auto">
          <a:xfrm>
            <a:off x="-17819" y="-13532"/>
            <a:ext cx="12227638" cy="6885064"/>
          </a:xfrm>
          <a:prstGeom prst="rect">
            <a:avLst/>
          </a:prstGeom>
          <a:solidFill>
            <a:srgbClr val="00000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descr="A person using a phone&#10;&#10;Description generated with high confidence">
            <a:extLst>
              <a:ext uri="{FF2B5EF4-FFF2-40B4-BE49-F238E27FC236}">
                <a16:creationId xmlns:a16="http://schemas.microsoft.com/office/drawing/2014/main" id="{130FCE15-1E63-425B-94ED-46D61F53A8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867" y="-6982"/>
            <a:ext cx="2438053" cy="2299153"/>
          </a:xfrm>
          <a:prstGeom prst="rect">
            <a:avLst/>
          </a:prstGeom>
        </p:spPr>
      </p:pic>
      <p:pic>
        <p:nvPicPr>
          <p:cNvPr id="40" name="Picture 39" descr="A person standing in front of a computer&#10;&#10;Description generated with very high confidence">
            <a:extLst>
              <a:ext uri="{FF2B5EF4-FFF2-40B4-BE49-F238E27FC236}">
                <a16:creationId xmlns:a16="http://schemas.microsoft.com/office/drawing/2014/main" id="{CE04AF1D-A87B-45C9-BDB0-DF38F7BA1E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76068" y="487"/>
            <a:ext cx="2438959" cy="2291684"/>
          </a:xfrm>
          <a:prstGeom prst="rect">
            <a:avLst/>
          </a:prstGeom>
        </p:spPr>
      </p:pic>
      <p:pic>
        <p:nvPicPr>
          <p:cNvPr id="41" name="Picture 40" descr="A person standing in front of a computer&#10;&#10;Description generated with very high confidence">
            <a:extLst>
              <a:ext uri="{FF2B5EF4-FFF2-40B4-BE49-F238E27FC236}">
                <a16:creationId xmlns:a16="http://schemas.microsoft.com/office/drawing/2014/main" id="{5A0E94CF-7B1B-4F69-B952-BA2924869EF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15026" y="-486"/>
            <a:ext cx="2438054" cy="2292657"/>
          </a:xfrm>
          <a:prstGeom prst="rect">
            <a:avLst/>
          </a:prstGeom>
        </p:spPr>
      </p:pic>
      <p:pic>
        <p:nvPicPr>
          <p:cNvPr id="42" name="Picture 41" descr="A person standing in front of a computer&#10;&#10;Description generated with high confidence">
            <a:extLst>
              <a:ext uri="{FF2B5EF4-FFF2-40B4-BE49-F238E27FC236}">
                <a16:creationId xmlns:a16="http://schemas.microsoft.com/office/drawing/2014/main" id="{5B6FA349-CEB3-4B67-A55C-213013F2DA6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438908" y="2286162"/>
            <a:ext cx="2438055" cy="2277234"/>
          </a:xfrm>
          <a:prstGeom prst="rect">
            <a:avLst/>
          </a:prstGeom>
        </p:spPr>
      </p:pic>
      <p:pic>
        <p:nvPicPr>
          <p:cNvPr id="43" name="Picture 42" descr="A picture containing building, person, indoor&#10;&#10;Description generated with very high confidence">
            <a:extLst>
              <a:ext uri="{FF2B5EF4-FFF2-40B4-BE49-F238E27FC236}">
                <a16:creationId xmlns:a16="http://schemas.microsoft.com/office/drawing/2014/main" id="{1951DB9A-EFB2-4F78-981C-BCF1EF2ACAC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730" y="2293144"/>
            <a:ext cx="2437188" cy="2263755"/>
          </a:xfrm>
          <a:prstGeom prst="rect">
            <a:avLst/>
          </a:prstGeom>
        </p:spPr>
      </p:pic>
      <p:pic>
        <p:nvPicPr>
          <p:cNvPr id="44" name="Picture 43" descr="A person standing in a room&#10;&#10;Description generated with very high confidence">
            <a:extLst>
              <a:ext uri="{FF2B5EF4-FFF2-40B4-BE49-F238E27FC236}">
                <a16:creationId xmlns:a16="http://schemas.microsoft.com/office/drawing/2014/main" id="{1141AD2B-7C02-4AB6-A43F-D7F1F7D625A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876970" y="4555926"/>
            <a:ext cx="2438054" cy="2301590"/>
          </a:xfrm>
          <a:prstGeom prst="rect">
            <a:avLst/>
          </a:prstGeom>
        </p:spPr>
      </p:pic>
      <p:pic>
        <p:nvPicPr>
          <p:cNvPr id="45" name="Picture 44" descr="A picture containing person, man, indoor, window&#10;&#10;Description generated with very high confidence">
            <a:extLst>
              <a:ext uri="{FF2B5EF4-FFF2-40B4-BE49-F238E27FC236}">
                <a16:creationId xmlns:a16="http://schemas.microsoft.com/office/drawing/2014/main" id="{CBD2B03F-0732-4331-AC5A-F0F60DE32F0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753076" y="4556899"/>
            <a:ext cx="2438057" cy="2300616"/>
          </a:xfrm>
          <a:prstGeom prst="rect">
            <a:avLst/>
          </a:prstGeom>
        </p:spPr>
      </p:pic>
      <p:pic>
        <p:nvPicPr>
          <p:cNvPr id="46" name="Picture 45">
            <a:extLst>
              <a:ext uri="{FF2B5EF4-FFF2-40B4-BE49-F238E27FC236}">
                <a16:creationId xmlns:a16="http://schemas.microsoft.com/office/drawing/2014/main" id="{7F311526-E190-4BA3-B9A2-46B9DF403F4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438919" y="4563395"/>
            <a:ext cx="2438049" cy="2293145"/>
          </a:xfrm>
          <a:prstGeom prst="rect">
            <a:avLst/>
          </a:prstGeom>
        </p:spPr>
      </p:pic>
      <p:pic>
        <p:nvPicPr>
          <p:cNvPr id="47" name="Picture 46" descr="A person standing in front of a computer&#10;&#10;Description generated with very high confidence">
            <a:extLst>
              <a:ext uri="{FF2B5EF4-FFF2-40B4-BE49-F238E27FC236}">
                <a16:creationId xmlns:a16="http://schemas.microsoft.com/office/drawing/2014/main" id="{D4B6F013-51BA-46C5-B0F7-2F3090BF77A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5" y="4556900"/>
            <a:ext cx="2438050" cy="2300615"/>
          </a:xfrm>
          <a:prstGeom prst="rect">
            <a:avLst/>
          </a:prstGeom>
        </p:spPr>
      </p:pic>
      <p:pic>
        <p:nvPicPr>
          <p:cNvPr id="48" name="Picture 47">
            <a:extLst>
              <a:ext uri="{FF2B5EF4-FFF2-40B4-BE49-F238E27FC236}">
                <a16:creationId xmlns:a16="http://schemas.microsoft.com/office/drawing/2014/main" id="{3FDC628C-4D0E-4035-A58D-27BD3A0E9A8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33"/>
          <a:stretch/>
        </p:blipFill>
        <p:spPr>
          <a:xfrm flipH="1">
            <a:off x="4876966" y="2285186"/>
            <a:ext cx="2438056" cy="2278209"/>
          </a:xfrm>
          <a:prstGeom prst="rect">
            <a:avLst/>
          </a:prstGeom>
        </p:spPr>
      </p:pic>
      <p:pic>
        <p:nvPicPr>
          <p:cNvPr id="49" name="Picture 48">
            <a:extLst>
              <a:ext uri="{FF2B5EF4-FFF2-40B4-BE49-F238E27FC236}">
                <a16:creationId xmlns:a16="http://schemas.microsoft.com/office/drawing/2014/main" id="{2FAA8A77-E494-452C-9961-7AE3D390A316}"/>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1"/>
          <a:stretch/>
        </p:blipFill>
        <p:spPr>
          <a:xfrm>
            <a:off x="7314140" y="2293144"/>
            <a:ext cx="2438930" cy="2270251"/>
          </a:xfrm>
          <a:prstGeom prst="rect">
            <a:avLst/>
          </a:prstGeom>
        </p:spPr>
      </p:pic>
      <p:pic>
        <p:nvPicPr>
          <p:cNvPr id="50" name="Picture 49">
            <a:extLst>
              <a:ext uri="{FF2B5EF4-FFF2-40B4-BE49-F238E27FC236}">
                <a16:creationId xmlns:a16="http://schemas.microsoft.com/office/drawing/2014/main" id="{7F494815-E62F-4DC2-AF37-E6184E44D39B}"/>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9752190" y="2278694"/>
            <a:ext cx="2438048" cy="2284702"/>
          </a:xfrm>
          <a:prstGeom prst="rect">
            <a:avLst/>
          </a:prstGeom>
        </p:spPr>
      </p:pic>
      <p:pic>
        <p:nvPicPr>
          <p:cNvPr id="51" name="Picture 50" descr="A person standing in front of a computer&#10;&#10;Description generated with very high confidence">
            <a:extLst>
              <a:ext uri="{FF2B5EF4-FFF2-40B4-BE49-F238E27FC236}">
                <a16:creationId xmlns:a16="http://schemas.microsoft.com/office/drawing/2014/main" id="{0DFBB645-2B67-4F8A-9FA8-872937F2599A}"/>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2438907" y="-6982"/>
            <a:ext cx="2437160" cy="2299153"/>
          </a:xfrm>
          <a:prstGeom prst="rect">
            <a:avLst/>
          </a:prstGeom>
        </p:spPr>
      </p:pic>
      <p:pic>
        <p:nvPicPr>
          <p:cNvPr id="52" name="Picture 51">
            <a:extLst>
              <a:ext uri="{FF2B5EF4-FFF2-40B4-BE49-F238E27FC236}">
                <a16:creationId xmlns:a16="http://schemas.microsoft.com/office/drawing/2014/main" id="{352D81E6-0F2E-40C7-9D11-F3BDC7252FFD}"/>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9752175" y="487"/>
            <a:ext cx="2438960" cy="2291684"/>
          </a:xfrm>
          <a:prstGeom prst="rect">
            <a:avLst/>
          </a:prstGeom>
        </p:spPr>
      </p:pic>
      <p:pic>
        <p:nvPicPr>
          <p:cNvPr id="53" name="Picture 52">
            <a:extLst>
              <a:ext uri="{FF2B5EF4-FFF2-40B4-BE49-F238E27FC236}">
                <a16:creationId xmlns:a16="http://schemas.microsoft.com/office/drawing/2014/main" id="{59217781-9E2F-425F-9C50-887B6AEEDD2F}"/>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314124" y="4563397"/>
            <a:ext cx="2437168" cy="2294117"/>
          </a:xfrm>
          <a:prstGeom prst="rect">
            <a:avLst/>
          </a:prstGeom>
        </p:spPr>
      </p:pic>
      <p:sp>
        <p:nvSpPr>
          <p:cNvPr id="24" name="Rectangle 23">
            <a:extLst>
              <a:ext uri="{FF2B5EF4-FFF2-40B4-BE49-F238E27FC236}">
                <a16:creationId xmlns:a16="http://schemas.microsoft.com/office/drawing/2014/main" id="{D78EB6DC-1DC9-4A40-9722-2468773D4B27}"/>
              </a:ext>
            </a:extLst>
          </p:cNvPr>
          <p:cNvSpPr/>
          <p:nvPr/>
        </p:nvSpPr>
        <p:spPr bwMode="auto">
          <a:xfrm>
            <a:off x="-16951" y="-13044"/>
            <a:ext cx="12225904" cy="6884088"/>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379D5E3D-DFD4-4306-AD53-2A9A21BE7A3A}"/>
              </a:ext>
            </a:extLst>
          </p:cNvPr>
          <p:cNvGrpSpPr/>
          <p:nvPr/>
        </p:nvGrpSpPr>
        <p:grpSpPr>
          <a:xfrm>
            <a:off x="2438014" y="488"/>
            <a:ext cx="4351514" cy="2647714"/>
            <a:chOff x="2437494" y="1"/>
            <a:chExt cx="4352131" cy="2648089"/>
          </a:xfrm>
          <a:solidFill>
            <a:schemeClr val="accent4">
              <a:lumMod val="50000"/>
              <a:lumOff val="50000"/>
            </a:schemeClr>
          </a:solidFill>
        </p:grpSpPr>
        <p:sp>
          <p:nvSpPr>
            <p:cNvPr id="59" name="Freeform: Shape 58">
              <a:extLst>
                <a:ext uri="{FF2B5EF4-FFF2-40B4-BE49-F238E27FC236}">
                  <a16:creationId xmlns:a16="http://schemas.microsoft.com/office/drawing/2014/main" id="{6ABFEB31-53B0-4FB6-96B2-69886B62B31B}"/>
                </a:ext>
              </a:extLst>
            </p:cNvPr>
            <p:cNvSpPr/>
            <p:nvPr/>
          </p:nvSpPr>
          <p:spPr>
            <a:xfrm rot="10800000">
              <a:off x="2437494" y="1"/>
              <a:ext cx="4352131" cy="2648089"/>
            </a:xfrm>
            <a:custGeom>
              <a:avLst/>
              <a:gdLst>
                <a:gd name="connsiteX0" fmla="*/ 4352131 w 4352131"/>
                <a:gd name="connsiteY0" fmla="*/ 2648089 h 2648089"/>
                <a:gd name="connsiteX1" fmla="*/ 0 w 4352131"/>
                <a:gd name="connsiteY1" fmla="*/ 2648089 h 2648089"/>
                <a:gd name="connsiteX2" fmla="*/ 0 w 4352131"/>
                <a:gd name="connsiteY2" fmla="*/ 357062 h 2648089"/>
                <a:gd name="connsiteX3" fmla="*/ 3607575 w 4352131"/>
                <a:gd name="connsiteY3" fmla="*/ 357062 h 2648089"/>
                <a:gd name="connsiteX4" fmla="*/ 3607575 w 4352131"/>
                <a:gd name="connsiteY4" fmla="*/ 0 h 2648089"/>
                <a:gd name="connsiteX5" fmla="*/ 3964637 w 4352131"/>
                <a:gd name="connsiteY5" fmla="*/ 357062 h 2648089"/>
                <a:gd name="connsiteX6" fmla="*/ 4352131 w 4352131"/>
                <a:gd name="connsiteY6" fmla="*/ 357062 h 2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131" h="2648089">
                  <a:moveTo>
                    <a:pt x="4352131" y="2648089"/>
                  </a:moveTo>
                  <a:lnTo>
                    <a:pt x="0" y="2648089"/>
                  </a:lnTo>
                  <a:lnTo>
                    <a:pt x="0" y="357062"/>
                  </a:lnTo>
                  <a:lnTo>
                    <a:pt x="3607575" y="357062"/>
                  </a:lnTo>
                  <a:lnTo>
                    <a:pt x="3607575" y="0"/>
                  </a:lnTo>
                  <a:lnTo>
                    <a:pt x="3964637" y="357062"/>
                  </a:lnTo>
                  <a:lnTo>
                    <a:pt x="4352131" y="3570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itle 4">
              <a:extLst>
                <a:ext uri="{FF2B5EF4-FFF2-40B4-BE49-F238E27FC236}">
                  <a16:creationId xmlns:a16="http://schemas.microsoft.com/office/drawing/2014/main" id="{6C149FAD-4B9C-437A-99AE-5736EFF80FD1}"/>
                </a:ext>
              </a:extLst>
            </p:cNvPr>
            <p:cNvSpPr txBox="1">
              <a:spLocks/>
            </p:cNvSpPr>
            <p:nvPr/>
          </p:nvSpPr>
          <p:spPr>
            <a:xfrm>
              <a:off x="2604683" y="414513"/>
              <a:ext cx="4040304" cy="1433984"/>
            </a:xfrm>
            <a:prstGeom prst="rect">
              <a:avLst/>
            </a:prstGeom>
            <a:noFill/>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25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Our antiquated systems prevent me from being agile. I can’t innovate with the rules I have to play by.</a:t>
              </a:r>
            </a:p>
          </p:txBody>
        </p:sp>
      </p:grpSp>
      <p:grpSp>
        <p:nvGrpSpPr>
          <p:cNvPr id="3" name="Group 2">
            <a:extLst>
              <a:ext uri="{FF2B5EF4-FFF2-40B4-BE49-F238E27FC236}">
                <a16:creationId xmlns:a16="http://schemas.microsoft.com/office/drawing/2014/main" id="{A9A048C5-FCDB-4210-A830-7127E5143C0E}"/>
              </a:ext>
            </a:extLst>
          </p:cNvPr>
          <p:cNvGrpSpPr/>
          <p:nvPr/>
        </p:nvGrpSpPr>
        <p:grpSpPr>
          <a:xfrm>
            <a:off x="7314125" y="1992289"/>
            <a:ext cx="3804414" cy="1727834"/>
            <a:chOff x="7314297" y="1931115"/>
            <a:chExt cx="3804953" cy="2090004"/>
          </a:xfrm>
          <a:solidFill>
            <a:schemeClr val="bg1">
              <a:lumMod val="50000"/>
            </a:schemeClr>
          </a:solidFill>
        </p:grpSpPr>
        <p:sp>
          <p:nvSpPr>
            <p:cNvPr id="61" name="Freeform: Shape 60">
              <a:extLst>
                <a:ext uri="{FF2B5EF4-FFF2-40B4-BE49-F238E27FC236}">
                  <a16:creationId xmlns:a16="http://schemas.microsoft.com/office/drawing/2014/main" id="{18F2ABAD-31D8-478C-B6E3-674435FA8214}"/>
                </a:ext>
              </a:extLst>
            </p:cNvPr>
            <p:cNvSpPr/>
            <p:nvPr/>
          </p:nvSpPr>
          <p:spPr>
            <a:xfrm>
              <a:off x="7314297" y="1931115"/>
              <a:ext cx="3804953" cy="2090004"/>
            </a:xfrm>
            <a:custGeom>
              <a:avLst/>
              <a:gdLst>
                <a:gd name="connsiteX0" fmla="*/ 1130747 w 3804953"/>
                <a:gd name="connsiteY0" fmla="*/ 0 h 2090004"/>
                <a:gd name="connsiteX1" fmla="*/ 1491641 w 3804953"/>
                <a:gd name="connsiteY1" fmla="*/ 360894 h 2090004"/>
                <a:gd name="connsiteX2" fmla="*/ 3804953 w 3804953"/>
                <a:gd name="connsiteY2" fmla="*/ 360894 h 2090004"/>
                <a:gd name="connsiteX3" fmla="*/ 3804953 w 3804953"/>
                <a:gd name="connsiteY3" fmla="*/ 2090004 h 2090004"/>
                <a:gd name="connsiteX4" fmla="*/ 0 w 3804953"/>
                <a:gd name="connsiteY4" fmla="*/ 2090004 h 2090004"/>
                <a:gd name="connsiteX5" fmla="*/ 0 w 3804953"/>
                <a:gd name="connsiteY5" fmla="*/ 360894 h 2090004"/>
                <a:gd name="connsiteX6" fmla="*/ 1130747 w 3804953"/>
                <a:gd name="connsiteY6" fmla="*/ 360894 h 209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4953" h="2090004">
                  <a:moveTo>
                    <a:pt x="1130747" y="0"/>
                  </a:moveTo>
                  <a:lnTo>
                    <a:pt x="1491641" y="360894"/>
                  </a:lnTo>
                  <a:lnTo>
                    <a:pt x="3804953" y="360894"/>
                  </a:lnTo>
                  <a:lnTo>
                    <a:pt x="3804953" y="2090004"/>
                  </a:lnTo>
                  <a:lnTo>
                    <a:pt x="0" y="2090004"/>
                  </a:lnTo>
                  <a:lnTo>
                    <a:pt x="0" y="360894"/>
                  </a:lnTo>
                  <a:lnTo>
                    <a:pt x="1130747" y="360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itle 4">
              <a:extLst>
                <a:ext uri="{FF2B5EF4-FFF2-40B4-BE49-F238E27FC236}">
                  <a16:creationId xmlns:a16="http://schemas.microsoft.com/office/drawing/2014/main" id="{DAA2014C-4AA7-4495-8D54-2D91CCB0CEBE}"/>
                </a:ext>
              </a:extLst>
            </p:cNvPr>
            <p:cNvSpPr txBox="1">
              <a:spLocks/>
            </p:cNvSpPr>
            <p:nvPr/>
          </p:nvSpPr>
          <p:spPr>
            <a:xfrm>
              <a:off x="7465867" y="2552664"/>
              <a:ext cx="3584865" cy="1130913"/>
            </a:xfrm>
            <a:prstGeom prst="rect">
              <a:avLst/>
            </a:prstGeom>
            <a:grpFill/>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25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It took 3 weeks to get a new dev/test environment.</a:t>
              </a:r>
            </a:p>
          </p:txBody>
        </p:sp>
      </p:grpSp>
      <p:grpSp>
        <p:nvGrpSpPr>
          <p:cNvPr id="4" name="Group 3">
            <a:extLst>
              <a:ext uri="{FF2B5EF4-FFF2-40B4-BE49-F238E27FC236}">
                <a16:creationId xmlns:a16="http://schemas.microsoft.com/office/drawing/2014/main" id="{EE8851A4-E12B-4AF8-8266-EA27A9495271}"/>
              </a:ext>
            </a:extLst>
          </p:cNvPr>
          <p:cNvGrpSpPr/>
          <p:nvPr/>
        </p:nvGrpSpPr>
        <p:grpSpPr>
          <a:xfrm>
            <a:off x="3641171" y="4163607"/>
            <a:ext cx="3672062" cy="2089708"/>
            <a:chOff x="3640822" y="4213595"/>
            <a:chExt cx="3672583" cy="1765857"/>
          </a:xfrm>
          <a:solidFill>
            <a:schemeClr val="accent4">
              <a:lumMod val="50000"/>
              <a:lumOff val="50000"/>
            </a:schemeClr>
          </a:solidFill>
        </p:grpSpPr>
        <p:sp>
          <p:nvSpPr>
            <p:cNvPr id="64" name="Freeform: Shape 63">
              <a:extLst>
                <a:ext uri="{FF2B5EF4-FFF2-40B4-BE49-F238E27FC236}">
                  <a16:creationId xmlns:a16="http://schemas.microsoft.com/office/drawing/2014/main" id="{1F0B2B09-8296-4DD3-89FF-D3D5BAA57BE7}"/>
                </a:ext>
              </a:extLst>
            </p:cNvPr>
            <p:cNvSpPr/>
            <p:nvPr/>
          </p:nvSpPr>
          <p:spPr>
            <a:xfrm>
              <a:off x="3640822" y="4213595"/>
              <a:ext cx="3672583" cy="1765857"/>
            </a:xfrm>
            <a:custGeom>
              <a:avLst/>
              <a:gdLst>
                <a:gd name="connsiteX0" fmla="*/ 2690196 w 3672583"/>
                <a:gd name="connsiteY0" fmla="*/ 0 h 1765857"/>
                <a:gd name="connsiteX1" fmla="*/ 3035747 w 3672583"/>
                <a:gd name="connsiteY1" fmla="*/ 345551 h 1765857"/>
                <a:gd name="connsiteX2" fmla="*/ 3672583 w 3672583"/>
                <a:gd name="connsiteY2" fmla="*/ 345551 h 1765857"/>
                <a:gd name="connsiteX3" fmla="*/ 3672583 w 3672583"/>
                <a:gd name="connsiteY3" fmla="*/ 1765857 h 1765857"/>
                <a:gd name="connsiteX4" fmla="*/ 0 w 3672583"/>
                <a:gd name="connsiteY4" fmla="*/ 1765857 h 1765857"/>
                <a:gd name="connsiteX5" fmla="*/ 0 w 3672583"/>
                <a:gd name="connsiteY5" fmla="*/ 345551 h 1765857"/>
                <a:gd name="connsiteX6" fmla="*/ 2690196 w 3672583"/>
                <a:gd name="connsiteY6" fmla="*/ 345551 h 17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83" h="1765857">
                  <a:moveTo>
                    <a:pt x="2690196" y="0"/>
                  </a:moveTo>
                  <a:lnTo>
                    <a:pt x="3035747" y="345551"/>
                  </a:lnTo>
                  <a:lnTo>
                    <a:pt x="3672583" y="345551"/>
                  </a:lnTo>
                  <a:lnTo>
                    <a:pt x="3672583" y="1765857"/>
                  </a:lnTo>
                  <a:lnTo>
                    <a:pt x="0" y="1765857"/>
                  </a:lnTo>
                  <a:lnTo>
                    <a:pt x="0" y="345551"/>
                  </a:lnTo>
                  <a:lnTo>
                    <a:pt x="2690196" y="34555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itle 4">
              <a:extLst>
                <a:ext uri="{FF2B5EF4-FFF2-40B4-BE49-F238E27FC236}">
                  <a16:creationId xmlns:a16="http://schemas.microsoft.com/office/drawing/2014/main" id="{EA5BCCE7-F1DA-4E1E-8B23-FFDCF8F1E54E}"/>
                </a:ext>
              </a:extLst>
            </p:cNvPr>
            <p:cNvSpPr txBox="1">
              <a:spLocks/>
            </p:cNvSpPr>
            <p:nvPr/>
          </p:nvSpPr>
          <p:spPr>
            <a:xfrm>
              <a:off x="3826741" y="4845511"/>
              <a:ext cx="3314925" cy="912417"/>
            </a:xfrm>
            <a:prstGeom prst="rect">
              <a:avLst/>
            </a:prstGeom>
            <a:noFill/>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I’m afraid to change my on-premises environments.</a:t>
              </a:r>
            </a:p>
          </p:txBody>
        </p:sp>
      </p:grpSp>
    </p:spTree>
    <p:extLst>
      <p:ext uri="{BB962C8B-B14F-4D97-AF65-F5344CB8AC3E}">
        <p14:creationId xmlns:p14="http://schemas.microsoft.com/office/powerpoint/2010/main" val="58209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1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15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2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35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4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50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55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6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65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7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nodeType="withEffect">
                                  <p:stCondLst>
                                    <p:cond delay="75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nodeType="withEffect">
                                  <p:stCondLst>
                                    <p:cond delay="8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par>
                          <p:cTn id="50" fill="hold">
                            <p:stCondLst>
                              <p:cond delay="1300"/>
                            </p:stCondLst>
                            <p:childTnLst>
                              <p:par>
                                <p:cTn id="51" presetID="10" presetClass="entr" presetSubtype="0" fill="hold" grpId="0" nodeType="after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2300"/>
                            </p:stCondLst>
                            <p:childTnLst>
                              <p:par>
                                <p:cTn id="55" presetID="10" presetClass="entr" presetSubtype="0" fill="hold" nodeType="afterEffect">
                                  <p:stCondLst>
                                    <p:cond delay="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300"/>
                            </p:stCondLst>
                            <p:childTnLst>
                              <p:par>
                                <p:cTn id="59" presetID="10" presetClass="entr" presetSubtype="0" fill="hold" nodeType="afterEffect">
                                  <p:stCondLst>
                                    <p:cond delay="50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par>
                          <p:cTn id="62" fill="hold">
                            <p:stCondLst>
                              <p:cond delay="4300"/>
                            </p:stCondLst>
                            <p:childTnLst>
                              <p:par>
                                <p:cTn id="63" presetID="10" presetClass="entr" presetSubtype="0" fill="hold" nodeType="afterEffect">
                                  <p:stCondLst>
                                    <p:cond delay="5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F8A9F4-36AA-4013-AC95-4EFB5644E2DD}"/>
              </a:ext>
            </a:extLst>
          </p:cNvPr>
          <p:cNvSpPr/>
          <p:nvPr/>
        </p:nvSpPr>
        <p:spPr>
          <a:xfrm>
            <a:off x="-1" y="0"/>
            <a:ext cx="2178261"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4248" y="4876234"/>
            <a:ext cx="3699827" cy="20601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itle 2"/>
          <p:cNvSpPr>
            <a:spLocks noGrp="1"/>
          </p:cNvSpPr>
          <p:nvPr>
            <p:ph type="title"/>
          </p:nvPr>
        </p:nvSpPr>
        <p:spPr>
          <a:xfrm>
            <a:off x="479039" y="283758"/>
            <a:ext cx="11579159" cy="1325376"/>
          </a:xfrm>
        </p:spPr>
        <p:txBody>
          <a:bodyPr>
            <a:normAutofit/>
          </a:bodyPr>
          <a:lstStyle/>
          <a:p>
            <a:r>
              <a:rPr lang="de-DE" sz="4313" dirty="0" err="1">
                <a:solidFill>
                  <a:schemeClr val="bg1"/>
                </a:solidFill>
              </a:rPr>
              <a:t>Scale</a:t>
            </a:r>
            <a:endParaRPr lang="en-US" sz="4313" dirty="0">
              <a:solidFill>
                <a:schemeClr val="bg1"/>
              </a:solidFill>
            </a:endParaRPr>
          </a:p>
        </p:txBody>
      </p:sp>
      <p:sp>
        <p:nvSpPr>
          <p:cNvPr id="80" name="Text Placeholder 6"/>
          <p:cNvSpPr txBox="1">
            <a:spLocks/>
          </p:cNvSpPr>
          <p:nvPr/>
        </p:nvSpPr>
        <p:spPr bwMode="auto">
          <a:xfrm>
            <a:off x="5908505" y="1688078"/>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82" name="Straight Arrow Connector 81"/>
          <p:cNvCxnSpPr/>
          <p:nvPr/>
        </p:nvCxnSpPr>
        <p:spPr bwMode="auto">
          <a:xfrm rot="16200000" flipV="1">
            <a:off x="2357107" y="1398274"/>
            <a:ext cx="877549" cy="4"/>
          </a:xfrm>
          <a:prstGeom prst="straightConnector1">
            <a:avLst/>
          </a:prstGeom>
          <a:noFill/>
          <a:ln w="76200" cap="flat" cmpd="sng" algn="ctr">
            <a:solidFill>
              <a:srgbClr val="F17719"/>
            </a:solidFill>
            <a:prstDash val="solid"/>
            <a:headEnd type="none" w="med" len="med"/>
            <a:tailEnd type="triangle"/>
          </a:ln>
          <a:effectLst/>
        </p:spPr>
      </p:cxnSp>
      <p:cxnSp>
        <p:nvCxnSpPr>
          <p:cNvPr id="83" name="Straight Arrow Connector 82"/>
          <p:cNvCxnSpPr/>
          <p:nvPr/>
        </p:nvCxnSpPr>
        <p:spPr bwMode="auto">
          <a:xfrm>
            <a:off x="2752303" y="1804550"/>
            <a:ext cx="3090571" cy="916"/>
          </a:xfrm>
          <a:prstGeom prst="straightConnector1">
            <a:avLst/>
          </a:prstGeom>
          <a:noFill/>
          <a:ln w="76200" cap="flat" cmpd="sng" algn="ctr">
            <a:solidFill>
              <a:srgbClr val="F17719"/>
            </a:solidFill>
            <a:prstDash val="solid"/>
            <a:headEnd type="none" w="med" len="med"/>
            <a:tailEnd type="triangle"/>
          </a:ln>
          <a:effectLst/>
        </p:spPr>
      </p:cxnSp>
      <p:sp>
        <p:nvSpPr>
          <p:cNvPr id="84" name="Rectangle 83"/>
          <p:cNvSpPr/>
          <p:nvPr/>
        </p:nvSpPr>
        <p:spPr>
          <a:xfrm rot="16200000">
            <a:off x="2044933" y="1343817"/>
            <a:ext cx="1006803"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85" name="Straight Arrow Connector 84"/>
          <p:cNvCxnSpPr/>
          <p:nvPr/>
        </p:nvCxnSpPr>
        <p:spPr bwMode="auto">
          <a:xfrm flipV="1">
            <a:off x="2763882" y="1486383"/>
            <a:ext cx="998544" cy="64073"/>
          </a:xfrm>
          <a:prstGeom prst="straightConnector1">
            <a:avLst/>
          </a:prstGeom>
          <a:noFill/>
          <a:ln w="76200" cap="flat" cmpd="sng" algn="ctr">
            <a:solidFill>
              <a:srgbClr val="F17719"/>
            </a:solidFill>
            <a:prstDash val="solid"/>
            <a:headEnd type="none" w="med" len="med"/>
            <a:tailEnd type="triangle"/>
          </a:ln>
          <a:effectLst/>
        </p:spPr>
      </p:cxnSp>
      <p:cxnSp>
        <p:nvCxnSpPr>
          <p:cNvPr id="86" name="Straight Arrow Connector 85"/>
          <p:cNvCxnSpPr/>
          <p:nvPr/>
        </p:nvCxnSpPr>
        <p:spPr bwMode="auto">
          <a:xfrm flipV="1">
            <a:off x="4748467" y="1465818"/>
            <a:ext cx="1046184" cy="84637"/>
          </a:xfrm>
          <a:prstGeom prst="straightConnector1">
            <a:avLst/>
          </a:prstGeom>
          <a:noFill/>
          <a:ln w="76200" cap="flat" cmpd="sng" algn="ctr">
            <a:solidFill>
              <a:srgbClr val="F17719"/>
            </a:solidFill>
            <a:prstDash val="solid"/>
            <a:headEnd type="none" w="med" len="med"/>
            <a:tailEnd type="triangle"/>
          </a:ln>
          <a:effectLst/>
        </p:spPr>
      </p:cxnSp>
      <p:cxnSp>
        <p:nvCxnSpPr>
          <p:cNvPr id="87" name="Straight Connector 86"/>
          <p:cNvCxnSpPr/>
          <p:nvPr/>
        </p:nvCxnSpPr>
        <p:spPr bwMode="auto">
          <a:xfrm rot="5400000" flipH="1" flipV="1">
            <a:off x="4331835" y="1395973"/>
            <a:ext cx="836154" cy="1534"/>
          </a:xfrm>
          <a:prstGeom prst="line">
            <a:avLst/>
          </a:prstGeom>
          <a:noFill/>
          <a:ln w="19050" cap="flat" cmpd="sng" algn="ctr">
            <a:solidFill>
              <a:srgbClr val="505050"/>
            </a:solidFill>
            <a:prstDash val="sysDot"/>
            <a:headEnd type="none" w="med" len="med"/>
            <a:tailEnd type="none" w="med" len="med"/>
          </a:ln>
          <a:effectLst/>
        </p:spPr>
      </p:cxnSp>
      <p:sp>
        <p:nvSpPr>
          <p:cNvPr id="88" name="Rectangle 87"/>
          <p:cNvSpPr/>
          <p:nvPr/>
        </p:nvSpPr>
        <p:spPr>
          <a:xfrm>
            <a:off x="3722552" y="1131960"/>
            <a:ext cx="1094908" cy="577812"/>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endParaRPr lang="en-US" sz="1078" kern="0" dirty="0">
              <a:solidFill>
                <a:srgbClr val="505050">
                  <a:alpha val="99000"/>
                </a:srgbClr>
              </a:solidFill>
              <a:latin typeface="Segoe UI"/>
            </a:endParaRP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Inactivity</a:t>
            </a: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Period </a:t>
            </a:r>
          </a:p>
        </p:txBody>
      </p:sp>
      <p:cxnSp>
        <p:nvCxnSpPr>
          <p:cNvPr id="89" name="Straight Connector 88"/>
          <p:cNvCxnSpPr/>
          <p:nvPr/>
        </p:nvCxnSpPr>
        <p:spPr bwMode="auto">
          <a:xfrm rot="5400000" flipH="1" flipV="1">
            <a:off x="3365293" y="1395973"/>
            <a:ext cx="836154" cy="1534"/>
          </a:xfrm>
          <a:prstGeom prst="line">
            <a:avLst/>
          </a:prstGeom>
          <a:noFill/>
          <a:ln w="19050" cap="flat" cmpd="sng" algn="ctr">
            <a:solidFill>
              <a:srgbClr val="505050"/>
            </a:solidFill>
            <a:prstDash val="sysDot"/>
            <a:headEnd type="none" w="med" len="med"/>
            <a:tailEnd type="none" w="med" len="med"/>
          </a:ln>
          <a:effectLst/>
        </p:spPr>
      </p:cxnSp>
      <p:sp>
        <p:nvSpPr>
          <p:cNvPr id="79" name="TextBox 78"/>
          <p:cNvSpPr txBox="1"/>
          <p:nvPr/>
        </p:nvSpPr>
        <p:spPr>
          <a:xfrm>
            <a:off x="6448556" y="1272765"/>
            <a:ext cx="2985510"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On and off</a:t>
            </a:r>
          </a:p>
        </p:txBody>
      </p:sp>
      <p:sp>
        <p:nvSpPr>
          <p:cNvPr id="68" name="TextBox 67"/>
          <p:cNvSpPr txBox="1"/>
          <p:nvPr/>
        </p:nvSpPr>
        <p:spPr>
          <a:xfrm>
            <a:off x="6448557" y="4112399"/>
            <a:ext cx="4356424" cy="470675"/>
          </a:xfrm>
          <a:prstGeom prst="rect">
            <a:avLst/>
          </a:prstGeom>
          <a:solidFill>
            <a:schemeClr val="bg1">
              <a:alpha val="75000"/>
            </a:schemeClr>
          </a:solid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Unpredictable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70" name="Text Placeholder 6"/>
          <p:cNvSpPr txBox="1">
            <a:spLocks/>
          </p:cNvSpPr>
          <p:nvPr/>
        </p:nvSpPr>
        <p:spPr bwMode="auto">
          <a:xfrm>
            <a:off x="5908505" y="4531971"/>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71" name="Straight Arrow Connector 70"/>
          <p:cNvCxnSpPr/>
          <p:nvPr/>
        </p:nvCxnSpPr>
        <p:spPr bwMode="auto">
          <a:xfrm flipH="1" flipV="1">
            <a:off x="2795879" y="3782633"/>
            <a:ext cx="4" cy="879680"/>
          </a:xfrm>
          <a:prstGeom prst="straightConnector1">
            <a:avLst/>
          </a:prstGeom>
          <a:noFill/>
          <a:ln w="76200" cap="flat" cmpd="sng" algn="ctr">
            <a:solidFill>
              <a:srgbClr val="002060"/>
            </a:solidFill>
            <a:prstDash val="solid"/>
            <a:headEnd type="none" w="med" len="med"/>
            <a:tailEnd type="triangle"/>
          </a:ln>
          <a:effectLst/>
        </p:spPr>
      </p:cxnSp>
      <p:cxnSp>
        <p:nvCxnSpPr>
          <p:cNvPr id="72" name="Straight Arrow Connector 71"/>
          <p:cNvCxnSpPr/>
          <p:nvPr/>
        </p:nvCxnSpPr>
        <p:spPr bwMode="auto">
          <a:xfrm>
            <a:off x="2773120" y="4629102"/>
            <a:ext cx="3090571" cy="916"/>
          </a:xfrm>
          <a:prstGeom prst="straightConnector1">
            <a:avLst/>
          </a:prstGeom>
          <a:noFill/>
          <a:ln w="76200" cap="flat" cmpd="sng" algn="ctr">
            <a:solidFill>
              <a:srgbClr val="541868"/>
            </a:solidFill>
            <a:prstDash val="solid"/>
            <a:headEnd type="none" w="med" len="med"/>
            <a:tailEnd type="triangle"/>
          </a:ln>
          <a:effectLst/>
        </p:spPr>
      </p:cxnSp>
      <p:sp>
        <p:nvSpPr>
          <p:cNvPr id="73" name="Rectangle 72"/>
          <p:cNvSpPr/>
          <p:nvPr/>
        </p:nvSpPr>
        <p:spPr>
          <a:xfrm rot="16200000">
            <a:off x="2057903" y="4167276"/>
            <a:ext cx="999341"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75" name="Straight Arrow Connector 74"/>
          <p:cNvCxnSpPr>
            <a:stCxn id="77" idx="2"/>
          </p:cNvCxnSpPr>
          <p:nvPr/>
        </p:nvCxnSpPr>
        <p:spPr bwMode="auto">
          <a:xfrm flipV="1">
            <a:off x="4699952" y="4383841"/>
            <a:ext cx="1157180" cy="657"/>
          </a:xfrm>
          <a:prstGeom prst="straightConnector1">
            <a:avLst/>
          </a:prstGeom>
          <a:noFill/>
          <a:ln w="76200" cap="flat" cmpd="sng" algn="ctr">
            <a:solidFill>
              <a:srgbClr val="541868"/>
            </a:solidFill>
            <a:prstDash val="solid"/>
            <a:headEnd type="none" w="med" len="med"/>
            <a:tailEnd type="triangle"/>
          </a:ln>
          <a:effectLst/>
        </p:spPr>
      </p:cxnSp>
      <p:cxnSp>
        <p:nvCxnSpPr>
          <p:cNvPr id="76" name="Straight Connector 75"/>
          <p:cNvCxnSpPr/>
          <p:nvPr/>
        </p:nvCxnSpPr>
        <p:spPr bwMode="auto">
          <a:xfrm>
            <a:off x="2767291" y="4359834"/>
            <a:ext cx="1239816" cy="17975"/>
          </a:xfrm>
          <a:prstGeom prst="line">
            <a:avLst/>
          </a:prstGeom>
          <a:noFill/>
          <a:ln w="76200" cap="flat" cmpd="sng" algn="ctr">
            <a:solidFill>
              <a:srgbClr val="541868"/>
            </a:solidFill>
            <a:prstDash val="solid"/>
            <a:headEnd type="none" w="med" len="med"/>
            <a:tailEnd type="triangle"/>
          </a:ln>
          <a:effectLst/>
        </p:spPr>
      </p:cxnSp>
      <p:sp>
        <p:nvSpPr>
          <p:cNvPr id="77" name="Freeform 76"/>
          <p:cNvSpPr/>
          <p:nvPr/>
        </p:nvSpPr>
        <p:spPr>
          <a:xfrm>
            <a:off x="3859143" y="3901869"/>
            <a:ext cx="840809" cy="48262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76200" cap="flat" cmpd="sng" algn="ctr">
            <a:solidFill>
              <a:srgbClr val="541868"/>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60" name="TextBox 59"/>
          <p:cNvSpPr txBox="1"/>
          <p:nvPr/>
        </p:nvSpPr>
        <p:spPr>
          <a:xfrm>
            <a:off x="6448557" y="2692581"/>
            <a:ext cx="3057304"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Growing fast</a:t>
            </a:r>
          </a:p>
        </p:txBody>
      </p:sp>
      <p:sp>
        <p:nvSpPr>
          <p:cNvPr id="62" name="Text Placeholder 6"/>
          <p:cNvSpPr txBox="1">
            <a:spLocks/>
          </p:cNvSpPr>
          <p:nvPr/>
        </p:nvSpPr>
        <p:spPr bwMode="auto">
          <a:xfrm>
            <a:off x="5908505" y="3132686"/>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64" name="Straight Arrow Connector 63"/>
          <p:cNvCxnSpPr/>
          <p:nvPr/>
        </p:nvCxnSpPr>
        <p:spPr bwMode="auto">
          <a:xfrm flipH="1" flipV="1">
            <a:off x="2792474" y="2345866"/>
            <a:ext cx="3409" cy="912098"/>
          </a:xfrm>
          <a:prstGeom prst="straightConnector1">
            <a:avLst/>
          </a:prstGeom>
          <a:noFill/>
          <a:ln w="76200" cap="flat" cmpd="sng" algn="ctr">
            <a:solidFill>
              <a:schemeClr val="accent3"/>
            </a:solidFill>
            <a:prstDash val="solid"/>
            <a:headEnd type="none" w="med" len="med"/>
            <a:tailEnd type="triangle"/>
          </a:ln>
          <a:effectLst/>
        </p:spPr>
      </p:cxnSp>
      <p:cxnSp>
        <p:nvCxnSpPr>
          <p:cNvPr id="65" name="Straight Arrow Connector 64"/>
          <p:cNvCxnSpPr/>
          <p:nvPr/>
        </p:nvCxnSpPr>
        <p:spPr bwMode="auto">
          <a:xfrm>
            <a:off x="2767291" y="3244550"/>
            <a:ext cx="3090571" cy="916"/>
          </a:xfrm>
          <a:prstGeom prst="straightConnector1">
            <a:avLst/>
          </a:prstGeom>
          <a:noFill/>
          <a:ln w="76200" cap="flat" cmpd="sng" algn="ctr">
            <a:solidFill>
              <a:schemeClr val="accent3"/>
            </a:solidFill>
            <a:prstDash val="solid"/>
            <a:headEnd type="none" w="med" len="med"/>
            <a:tailEnd type="triangle"/>
          </a:ln>
          <a:effectLst/>
        </p:spPr>
      </p:cxnSp>
      <p:sp>
        <p:nvSpPr>
          <p:cNvPr id="66" name="Rectangle 65"/>
          <p:cNvSpPr/>
          <p:nvPr/>
        </p:nvSpPr>
        <p:spPr>
          <a:xfrm rot="16200000">
            <a:off x="2050907" y="2780897"/>
            <a:ext cx="994856"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67" name="Freeform 66"/>
          <p:cNvSpPr/>
          <p:nvPr/>
        </p:nvSpPr>
        <p:spPr>
          <a:xfrm>
            <a:off x="2758157" y="2398314"/>
            <a:ext cx="3024615" cy="843607"/>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76200" cap="flat" cmpd="sng" algn="ctr">
            <a:solidFill>
              <a:schemeClr val="accent3"/>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52" name="TextBox 51"/>
          <p:cNvSpPr txBox="1"/>
          <p:nvPr/>
        </p:nvSpPr>
        <p:spPr>
          <a:xfrm>
            <a:off x="6448557" y="5532213"/>
            <a:ext cx="3863822"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54" name="Text Placeholder 6"/>
          <p:cNvSpPr txBox="1">
            <a:spLocks/>
          </p:cNvSpPr>
          <p:nvPr/>
        </p:nvSpPr>
        <p:spPr bwMode="auto">
          <a:xfrm>
            <a:off x="5908505" y="6024074"/>
            <a:ext cx="1119878" cy="1756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55" name="Straight Arrow Connector 54"/>
          <p:cNvCxnSpPr/>
          <p:nvPr/>
        </p:nvCxnSpPr>
        <p:spPr bwMode="auto">
          <a:xfrm flipV="1">
            <a:off x="2795882" y="5256697"/>
            <a:ext cx="0" cy="879681"/>
          </a:xfrm>
          <a:prstGeom prst="straightConnector1">
            <a:avLst/>
          </a:prstGeom>
          <a:noFill/>
          <a:ln w="76200" cap="flat" cmpd="sng" algn="ctr">
            <a:solidFill>
              <a:srgbClr val="C00000"/>
            </a:solidFill>
            <a:prstDash val="solid"/>
            <a:headEnd type="none" w="med" len="med"/>
            <a:tailEnd type="triangle"/>
          </a:ln>
          <a:effectLst/>
        </p:spPr>
      </p:cxnSp>
      <p:cxnSp>
        <p:nvCxnSpPr>
          <p:cNvPr id="56" name="Straight Arrow Connector 55"/>
          <p:cNvCxnSpPr/>
          <p:nvPr/>
        </p:nvCxnSpPr>
        <p:spPr bwMode="auto">
          <a:xfrm>
            <a:off x="2772814" y="6101447"/>
            <a:ext cx="3090571" cy="916"/>
          </a:xfrm>
          <a:prstGeom prst="straightConnector1">
            <a:avLst/>
          </a:prstGeom>
          <a:noFill/>
          <a:ln w="76200" cap="flat" cmpd="sng" algn="ctr">
            <a:solidFill>
              <a:srgbClr val="D52D1A"/>
            </a:solidFill>
            <a:prstDash val="solid"/>
            <a:headEnd type="none" w="med" len="med"/>
            <a:tailEnd type="triangle"/>
          </a:ln>
          <a:effectLst/>
        </p:spPr>
      </p:cxnSp>
      <p:sp>
        <p:nvSpPr>
          <p:cNvPr id="57" name="Rectangle 56"/>
          <p:cNvSpPr/>
          <p:nvPr/>
        </p:nvSpPr>
        <p:spPr>
          <a:xfrm rot="16200000">
            <a:off x="2070077" y="5433875"/>
            <a:ext cx="1004258"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58" name="Freeform 57"/>
          <p:cNvSpPr/>
          <p:nvPr/>
        </p:nvSpPr>
        <p:spPr>
          <a:xfrm>
            <a:off x="2785702" y="5311932"/>
            <a:ext cx="2861843" cy="571478"/>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76200" cap="flat" cmpd="sng" algn="ctr">
            <a:solidFill>
              <a:srgbClr val="D52D1A"/>
            </a:solidFill>
            <a:prstDash val="solid"/>
            <a:headEnd type="none" w="med" len="med"/>
            <a:tailEnd type="triangle"/>
          </a:ln>
          <a:effectLst/>
        </p:spPr>
        <p:txBody>
          <a:bodyPr rtlCol="0" anchor="ctr"/>
          <a:lstStyle/>
          <a:p>
            <a:pPr algn="ctr" defTabSz="1194895">
              <a:defRPr/>
            </a:pPr>
            <a:endParaRPr lang="en-US" sz="2353" kern="0" dirty="0">
              <a:solidFill>
                <a:srgbClr val="505050"/>
              </a:solidFill>
              <a:latin typeface="Segoe UI"/>
            </a:endParaRPr>
          </a:p>
        </p:txBody>
      </p:sp>
      <p:cxnSp>
        <p:nvCxnSpPr>
          <p:cNvPr id="59" name="Straight Connector 58"/>
          <p:cNvCxnSpPr/>
          <p:nvPr/>
        </p:nvCxnSpPr>
        <p:spPr bwMode="auto">
          <a:xfrm>
            <a:off x="2811318" y="5679174"/>
            <a:ext cx="2904443" cy="24361"/>
          </a:xfrm>
          <a:prstGeom prst="line">
            <a:avLst/>
          </a:prstGeom>
          <a:noFill/>
          <a:ln w="19050" cap="flat" cmpd="sng" algn="ctr">
            <a:solidFill>
              <a:srgbClr val="505050"/>
            </a:solidFill>
            <a:prstDash val="sysDot"/>
            <a:headEnd type="none" w="med" len="med"/>
            <a:tailEnd type="none" w="med" len="med"/>
          </a:ln>
          <a:effectLst/>
        </p:spPr>
      </p:cxnSp>
    </p:spTree>
    <p:extLst>
      <p:ext uri="{BB962C8B-B14F-4D97-AF65-F5344CB8AC3E}">
        <p14:creationId xmlns:p14="http://schemas.microsoft.com/office/powerpoint/2010/main" val="38277617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loud-02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614" y="2928226"/>
            <a:ext cx="5491317" cy="1177137"/>
          </a:xfrm>
          <a:prstGeom prst="rect">
            <a:avLst/>
          </a:prstGeom>
        </p:spPr>
      </p:pic>
      <p:pic>
        <p:nvPicPr>
          <p:cNvPr id="11" name="Picture 10" descr="Cloud-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84" y="2928226"/>
            <a:ext cx="3156239" cy="981471"/>
          </a:xfrm>
          <a:prstGeom prst="rect">
            <a:avLst/>
          </a:prstGeom>
        </p:spPr>
      </p:pic>
      <p:sp>
        <p:nvSpPr>
          <p:cNvPr id="42" name="Freeform 41"/>
          <p:cNvSpPr/>
          <p:nvPr/>
        </p:nvSpPr>
        <p:spPr bwMode="auto">
          <a:xfrm>
            <a:off x="515349" y="3157212"/>
            <a:ext cx="3149192" cy="854275"/>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noFill/>
          <a:ln w="25400" cap="flat" cmpd="sng" algn="ctr">
            <a:solidFill>
              <a:srgbClr val="505050"/>
            </a:solidFill>
            <a:prstDash val="solid"/>
            <a:headEnd type="none" w="med" len="med"/>
            <a:tailEnd type="triangle"/>
          </a:ln>
          <a:effectLst/>
        </p:spPr>
        <p:txBody>
          <a:bodyPr rtlCol="0" anchor="ctr"/>
          <a:lstStyle/>
          <a:p>
            <a:pPr algn="ctr" defTabSz="896328">
              <a:defRPr/>
            </a:pPr>
            <a:endParaRPr lang="en-US" sz="1725" kern="0" dirty="0">
              <a:solidFill>
                <a:srgbClr val="FFFFFF"/>
              </a:solidFill>
              <a:latin typeface="Segoe UI"/>
            </a:endParaRPr>
          </a:p>
        </p:txBody>
      </p:sp>
      <p:sp>
        <p:nvSpPr>
          <p:cNvPr id="3" name="Title 2"/>
          <p:cNvSpPr>
            <a:spLocks noGrp="1"/>
          </p:cNvSpPr>
          <p:nvPr>
            <p:ph type="title"/>
          </p:nvPr>
        </p:nvSpPr>
        <p:spPr>
          <a:xfrm>
            <a:off x="347597" y="-6443"/>
            <a:ext cx="10515600" cy="1325563"/>
          </a:xfrm>
        </p:spPr>
        <p:txBody>
          <a:bodyPr/>
          <a:lstStyle/>
          <a:p>
            <a:r>
              <a:rPr lang="de-DE" sz="4312" dirty="0">
                <a:solidFill>
                  <a:schemeClr val="bg1"/>
                </a:solidFill>
              </a:rPr>
              <a:t>Economics</a:t>
            </a:r>
            <a:endParaRPr lang="en-US" dirty="0">
              <a:solidFill>
                <a:schemeClr val="bg1"/>
              </a:solidFill>
            </a:endParaRPr>
          </a:p>
        </p:txBody>
      </p:sp>
      <p:sp>
        <p:nvSpPr>
          <p:cNvPr id="39" name="Rectangle 38"/>
          <p:cNvSpPr/>
          <p:nvPr/>
        </p:nvSpPr>
        <p:spPr bwMode="auto">
          <a:xfrm>
            <a:off x="328373" y="5049969"/>
            <a:ext cx="10955438" cy="4382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301" tIns="140240" rIns="175301" bIns="140240" numCol="1" spcCol="0" rtlCol="0" fromWordArt="0" anchor="ctr" anchorCtr="0" forceAA="0" compatLnSpc="1">
            <a:prstTxWarp prst="textNoShape">
              <a:avLst/>
            </a:prstTxWarp>
            <a:noAutofit/>
          </a:bodyPr>
          <a:lstStyle/>
          <a:p>
            <a:pPr defTabSz="896295">
              <a:lnSpc>
                <a:spcPct val="90000"/>
              </a:lnSpc>
              <a:spcBef>
                <a:spcPct val="20000"/>
              </a:spcBef>
              <a:buSzPct val="90000"/>
              <a:defRPr/>
            </a:pPr>
            <a:r>
              <a:rPr lang="en-US" sz="2745" b="1" kern="0" dirty="0">
                <a:solidFill>
                  <a:srgbClr val="0070C0"/>
                </a:solidFill>
                <a:latin typeface="Segoe UI Light"/>
              </a:rPr>
              <a:t>Your </a:t>
            </a:r>
            <a:r>
              <a:rPr lang="en-US" sz="2745" kern="0" dirty="0">
                <a:gradFill>
                  <a:gsLst>
                    <a:gs pos="1250">
                      <a:srgbClr val="505050"/>
                    </a:gs>
                    <a:gs pos="100000">
                      <a:srgbClr val="505050"/>
                    </a:gs>
                  </a:gsLst>
                  <a:lin ang="5400000" scaled="0"/>
                </a:gradFill>
                <a:latin typeface="Segoe UI Light"/>
              </a:rPr>
              <a:t>application portfolio—what does it look like?</a:t>
            </a:r>
          </a:p>
        </p:txBody>
      </p:sp>
      <p:cxnSp>
        <p:nvCxnSpPr>
          <p:cNvPr id="46" name="Straight Arrow Connector 45"/>
          <p:cNvCxnSpPr/>
          <p:nvPr/>
        </p:nvCxnSpPr>
        <p:spPr bwMode="auto">
          <a:xfrm flipV="1">
            <a:off x="488594" y="2717205"/>
            <a:ext cx="0" cy="1623846"/>
          </a:xfrm>
          <a:prstGeom prst="straightConnector1">
            <a:avLst/>
          </a:prstGeom>
          <a:noFill/>
          <a:ln w="25400" cap="flat" cmpd="sng" algn="ctr">
            <a:solidFill>
              <a:srgbClr val="505050"/>
            </a:solidFill>
            <a:prstDash val="solid"/>
            <a:headEnd type="none" w="med" len="med"/>
            <a:tailEnd type="triangle"/>
          </a:ln>
          <a:effectLst/>
        </p:spPr>
      </p:cxnSp>
      <p:cxnSp>
        <p:nvCxnSpPr>
          <p:cNvPr id="47" name="Straight Arrow Connector 46"/>
          <p:cNvCxnSpPr/>
          <p:nvPr/>
        </p:nvCxnSpPr>
        <p:spPr bwMode="auto">
          <a:xfrm>
            <a:off x="465016" y="4321643"/>
            <a:ext cx="3647878" cy="0"/>
          </a:xfrm>
          <a:prstGeom prst="straightConnector1">
            <a:avLst/>
          </a:prstGeom>
          <a:noFill/>
          <a:ln w="25400" cap="flat" cmpd="sng" algn="ctr">
            <a:solidFill>
              <a:srgbClr val="505050"/>
            </a:solidFill>
            <a:prstDash val="solid"/>
            <a:headEnd type="none" w="med" len="med"/>
            <a:tailEnd type="triangle"/>
          </a:ln>
          <a:effectLst/>
        </p:spPr>
      </p:cxnSp>
      <p:sp>
        <p:nvSpPr>
          <p:cNvPr id="48" name="TextBox 47"/>
          <p:cNvSpPr txBox="1"/>
          <p:nvPr/>
        </p:nvSpPr>
        <p:spPr>
          <a:xfrm>
            <a:off x="742373" y="4310631"/>
            <a:ext cx="3177064" cy="287687"/>
          </a:xfrm>
          <a:prstGeom prst="rect">
            <a:avLst/>
          </a:prstGeom>
          <a:noFill/>
          <a:ln>
            <a:noFill/>
          </a:ln>
        </p:spPr>
        <p:txBody>
          <a:bodyPr wrap="square" lIns="0" tIns="37247" rIns="0" bIns="37247" rtlCol="0">
            <a:spAutoFit/>
          </a:bodyPr>
          <a:lstStyle/>
          <a:p>
            <a:pPr defTabSz="1191646">
              <a:lnSpc>
                <a:spcPct val="90000"/>
              </a:lnSpc>
              <a:spcBef>
                <a:spcPct val="20000"/>
              </a:spcBef>
              <a:defRPr/>
            </a:pPr>
            <a:r>
              <a:rPr lang="en-US" sz="1534" kern="0" dirty="0">
                <a:solidFill>
                  <a:srgbClr val="000000"/>
                </a:solidFill>
                <a:latin typeface="Segoe UI"/>
                <a:ea typeface="Segoe UI" pitchFamily="34" charset="0"/>
                <a:cs typeface="Segoe UI" pitchFamily="34" charset="0"/>
              </a:rPr>
              <a:t>S     M      T      W      T       F       S</a:t>
            </a:r>
          </a:p>
        </p:txBody>
      </p:sp>
      <p:cxnSp>
        <p:nvCxnSpPr>
          <p:cNvPr id="43" name="Straight Arrow Connector 42"/>
          <p:cNvCxnSpPr/>
          <p:nvPr/>
        </p:nvCxnSpPr>
        <p:spPr>
          <a:xfrm>
            <a:off x="521366" y="2876627"/>
            <a:ext cx="3616032" cy="0"/>
          </a:xfrm>
          <a:prstGeom prst="straightConnector1">
            <a:avLst/>
          </a:prstGeom>
          <a:noFill/>
          <a:ln w="25400" cap="flat" cmpd="sng" algn="ctr">
            <a:solidFill>
              <a:srgbClr val="505050"/>
            </a:solidFill>
            <a:prstDash val="solid"/>
            <a:headEnd type="none" w="med" len="med"/>
            <a:tailEnd type="triangle"/>
          </a:ln>
          <a:effectLst/>
        </p:spPr>
      </p:cxnSp>
      <p:sp>
        <p:nvSpPr>
          <p:cNvPr id="44" name="Text Placeholder 6"/>
          <p:cNvSpPr txBox="1">
            <a:spLocks/>
          </p:cNvSpPr>
          <p:nvPr/>
        </p:nvSpPr>
        <p:spPr bwMode="auto">
          <a:xfrm>
            <a:off x="2290690" y="2660076"/>
            <a:ext cx="1653930" cy="2084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1597" eaLnBrk="0" fontAlgn="base" hangingPunct="0">
              <a:spcBef>
                <a:spcPct val="20000"/>
              </a:spcBef>
              <a:spcAft>
                <a:spcPct val="0"/>
              </a:spcAft>
              <a:buClr>
                <a:srgbClr val="000000"/>
              </a:buClr>
              <a:defRPr/>
            </a:pPr>
            <a:r>
              <a:rPr lang="en-US" sz="959" i="1" kern="0" dirty="0">
                <a:solidFill>
                  <a:srgbClr val="505050"/>
                </a:solidFill>
                <a:latin typeface="Segoe UI"/>
              </a:rPr>
              <a:t>Capacity needed (max+20%)</a:t>
            </a:r>
          </a:p>
        </p:txBody>
      </p:sp>
      <p:sp>
        <p:nvSpPr>
          <p:cNvPr id="49" name="TextBox 48"/>
          <p:cNvSpPr txBox="1"/>
          <p:nvPr/>
        </p:nvSpPr>
        <p:spPr>
          <a:xfrm>
            <a:off x="3626148" y="3141619"/>
            <a:ext cx="1032910" cy="717454"/>
          </a:xfrm>
          <a:prstGeom prst="rect">
            <a:avLst/>
          </a:prstGeom>
          <a:noFill/>
        </p:spPr>
        <p:txBody>
          <a:bodyPr wrap="none" lIns="175301" tIns="140240" rIns="175301" bIns="140240" rtlCol="0">
            <a:spAutoFit/>
          </a:bodyPr>
          <a:lstStyle/>
          <a:p>
            <a:pPr defTabSz="896328">
              <a:lnSpc>
                <a:spcPct val="90000"/>
              </a:lnSpc>
              <a:defRPr/>
            </a:pPr>
            <a:r>
              <a:rPr lang="en-US" sz="1567" kern="0" dirty="0">
                <a:solidFill>
                  <a:srgbClr val="0070C0"/>
                </a:solidFill>
                <a:latin typeface="Segoe UI"/>
              </a:rPr>
              <a:t>Save </a:t>
            </a:r>
          </a:p>
          <a:p>
            <a:pPr defTabSz="896328">
              <a:lnSpc>
                <a:spcPct val="90000"/>
              </a:lnSpc>
              <a:defRPr/>
            </a:pPr>
            <a:r>
              <a:rPr lang="en-US" sz="1567" kern="0" dirty="0">
                <a:solidFill>
                  <a:srgbClr val="0070C0"/>
                </a:solidFill>
                <a:latin typeface="Segoe UI"/>
              </a:rPr>
              <a:t>20-30%</a:t>
            </a:r>
          </a:p>
        </p:txBody>
      </p:sp>
      <p:cxnSp>
        <p:nvCxnSpPr>
          <p:cNvPr id="51" name="Straight Arrow Connector 50"/>
          <p:cNvCxnSpPr/>
          <p:nvPr/>
        </p:nvCxnSpPr>
        <p:spPr bwMode="auto">
          <a:xfrm flipV="1">
            <a:off x="5061459" y="2717205"/>
            <a:ext cx="0" cy="1623846"/>
          </a:xfrm>
          <a:prstGeom prst="straightConnector1">
            <a:avLst/>
          </a:prstGeom>
          <a:noFill/>
          <a:ln w="25400" cap="flat" cmpd="sng" algn="ctr">
            <a:solidFill>
              <a:srgbClr val="505050"/>
            </a:solidFill>
            <a:prstDash val="solid"/>
            <a:headEnd type="none" w="med" len="med"/>
            <a:tailEnd type="triangle"/>
          </a:ln>
          <a:effectLst/>
        </p:spPr>
      </p:cxnSp>
      <p:cxnSp>
        <p:nvCxnSpPr>
          <p:cNvPr id="52" name="Straight Arrow Connector 51"/>
          <p:cNvCxnSpPr/>
          <p:nvPr/>
        </p:nvCxnSpPr>
        <p:spPr bwMode="auto">
          <a:xfrm>
            <a:off x="5061973" y="4329675"/>
            <a:ext cx="5988131" cy="0"/>
          </a:xfrm>
          <a:prstGeom prst="straightConnector1">
            <a:avLst/>
          </a:prstGeom>
          <a:noFill/>
          <a:ln w="25400" cap="flat" cmpd="sng" algn="ctr">
            <a:solidFill>
              <a:srgbClr val="505050"/>
            </a:solidFill>
            <a:prstDash val="solid"/>
            <a:headEnd type="none" w="med" len="med"/>
            <a:tailEnd type="triangle"/>
          </a:ln>
          <a:effectLst/>
        </p:spPr>
      </p:cxnSp>
      <p:sp>
        <p:nvSpPr>
          <p:cNvPr id="53" name="TextBox 52"/>
          <p:cNvSpPr txBox="1"/>
          <p:nvPr/>
        </p:nvSpPr>
        <p:spPr>
          <a:xfrm>
            <a:off x="5315238" y="4310631"/>
            <a:ext cx="5886074" cy="287687"/>
          </a:xfrm>
          <a:prstGeom prst="rect">
            <a:avLst/>
          </a:prstGeom>
          <a:noFill/>
          <a:ln>
            <a:noFill/>
          </a:ln>
        </p:spPr>
        <p:txBody>
          <a:bodyPr wrap="square" lIns="0" tIns="37247" rIns="0" bIns="37247" rtlCol="0">
            <a:spAutoFit/>
          </a:bodyPr>
          <a:lstStyle/>
          <a:p>
            <a:pPr defTabSz="1191646">
              <a:lnSpc>
                <a:spcPct val="90000"/>
              </a:lnSpc>
              <a:spcBef>
                <a:spcPct val="20000"/>
              </a:spcBef>
              <a:defRPr/>
            </a:pPr>
            <a:r>
              <a:rPr lang="en-US" sz="1534" kern="0" dirty="0">
                <a:solidFill>
                  <a:srgbClr val="000000"/>
                </a:solidFill>
                <a:latin typeface="Segoe UI"/>
                <a:ea typeface="Segoe UI" pitchFamily="34" charset="0"/>
                <a:cs typeface="Segoe UI" pitchFamily="34" charset="0"/>
              </a:rPr>
              <a:t>J       F       M       A       M       J       </a:t>
            </a:r>
            <a:r>
              <a:rPr lang="en-US" sz="1534" kern="0" dirty="0" err="1">
                <a:solidFill>
                  <a:srgbClr val="000000"/>
                </a:solidFill>
                <a:latin typeface="Segoe UI"/>
                <a:ea typeface="Segoe UI" pitchFamily="34" charset="0"/>
                <a:cs typeface="Segoe UI" pitchFamily="34" charset="0"/>
              </a:rPr>
              <a:t>J</a:t>
            </a:r>
            <a:r>
              <a:rPr lang="en-US" sz="1534" kern="0" dirty="0">
                <a:solidFill>
                  <a:srgbClr val="000000"/>
                </a:solidFill>
                <a:latin typeface="Segoe UI"/>
                <a:ea typeface="Segoe UI" pitchFamily="34" charset="0"/>
                <a:cs typeface="Segoe UI" pitchFamily="34" charset="0"/>
              </a:rPr>
              <a:t>       A       S       O      N       D</a:t>
            </a:r>
          </a:p>
        </p:txBody>
      </p:sp>
      <p:cxnSp>
        <p:nvCxnSpPr>
          <p:cNvPr id="54" name="Straight Arrow Connector 53"/>
          <p:cNvCxnSpPr/>
          <p:nvPr/>
        </p:nvCxnSpPr>
        <p:spPr>
          <a:xfrm>
            <a:off x="5094231" y="2876627"/>
            <a:ext cx="5834769" cy="0"/>
          </a:xfrm>
          <a:prstGeom prst="straightConnector1">
            <a:avLst/>
          </a:prstGeom>
          <a:noFill/>
          <a:ln w="25400" cap="flat" cmpd="sng" algn="ctr">
            <a:solidFill>
              <a:srgbClr val="505050"/>
            </a:solidFill>
            <a:prstDash val="solid"/>
            <a:headEnd type="none" w="med" len="med"/>
            <a:tailEnd type="triangle"/>
          </a:ln>
          <a:effectLst/>
        </p:spPr>
      </p:cxnSp>
      <p:sp>
        <p:nvSpPr>
          <p:cNvPr id="55" name="Text Placeholder 6"/>
          <p:cNvSpPr txBox="1">
            <a:spLocks/>
          </p:cNvSpPr>
          <p:nvPr/>
        </p:nvSpPr>
        <p:spPr bwMode="auto">
          <a:xfrm>
            <a:off x="9449436" y="2660076"/>
            <a:ext cx="1653930" cy="2084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1597" eaLnBrk="0" fontAlgn="base" hangingPunct="0">
              <a:spcBef>
                <a:spcPct val="20000"/>
              </a:spcBef>
              <a:spcAft>
                <a:spcPct val="0"/>
              </a:spcAft>
              <a:buClr>
                <a:srgbClr val="000000"/>
              </a:buClr>
              <a:defRPr/>
            </a:pPr>
            <a:r>
              <a:rPr lang="en-US" sz="959" i="1" kern="0" dirty="0">
                <a:solidFill>
                  <a:srgbClr val="505050"/>
                </a:solidFill>
                <a:latin typeface="Segoe UI"/>
              </a:rPr>
              <a:t>Capacity needed (max+20%)</a:t>
            </a:r>
          </a:p>
        </p:txBody>
      </p:sp>
      <p:sp>
        <p:nvSpPr>
          <p:cNvPr id="56" name="Freeform 55"/>
          <p:cNvSpPr/>
          <p:nvPr/>
        </p:nvSpPr>
        <p:spPr bwMode="auto">
          <a:xfrm>
            <a:off x="5146346" y="3041273"/>
            <a:ext cx="5851269" cy="1173640"/>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 name="connsiteX0" fmla="*/ 0 w 6001987"/>
              <a:gd name="connsiteY0" fmla="*/ 1164670 h 1224382"/>
              <a:gd name="connsiteX1" fmla="*/ 201880 w 6001987"/>
              <a:gd name="connsiteY1" fmla="*/ 939039 h 1224382"/>
              <a:gd name="connsiteX2" fmla="*/ 391886 w 6001987"/>
              <a:gd name="connsiteY2" fmla="*/ 1105294 h 1224382"/>
              <a:gd name="connsiteX3" fmla="*/ 641267 w 6001987"/>
              <a:gd name="connsiteY3" fmla="*/ 1010291 h 1224382"/>
              <a:gd name="connsiteX4" fmla="*/ 890649 w 6001987"/>
              <a:gd name="connsiteY4" fmla="*/ 1164670 h 1224382"/>
              <a:gd name="connsiteX5" fmla="*/ 1175657 w 6001987"/>
              <a:gd name="connsiteY5" fmla="*/ 962790 h 1224382"/>
              <a:gd name="connsiteX6" fmla="*/ 1413163 w 6001987"/>
              <a:gd name="connsiteY6" fmla="*/ 1117169 h 1224382"/>
              <a:gd name="connsiteX7" fmla="*/ 1721922 w 6001987"/>
              <a:gd name="connsiteY7" fmla="*/ 962790 h 1224382"/>
              <a:gd name="connsiteX8" fmla="*/ 1983179 w 6001987"/>
              <a:gd name="connsiteY8" fmla="*/ 1129044 h 1224382"/>
              <a:gd name="connsiteX9" fmla="*/ 2280062 w 6001987"/>
              <a:gd name="connsiteY9" fmla="*/ 950915 h 1224382"/>
              <a:gd name="connsiteX10" fmla="*/ 2541319 w 6001987"/>
              <a:gd name="connsiteY10" fmla="*/ 1164670 h 1224382"/>
              <a:gd name="connsiteX11" fmla="*/ 2826327 w 6001987"/>
              <a:gd name="connsiteY11" fmla="*/ 1045917 h 1224382"/>
              <a:gd name="connsiteX12" fmla="*/ 3016332 w 6001987"/>
              <a:gd name="connsiteY12" fmla="*/ 1224047 h 1224382"/>
              <a:gd name="connsiteX13" fmla="*/ 3265714 w 6001987"/>
              <a:gd name="connsiteY13" fmla="*/ 1093418 h 1224382"/>
              <a:gd name="connsiteX14" fmla="*/ 3491345 w 6001987"/>
              <a:gd name="connsiteY14" fmla="*/ 1200296 h 1224382"/>
              <a:gd name="connsiteX15" fmla="*/ 3728852 w 6001987"/>
              <a:gd name="connsiteY15" fmla="*/ 1010291 h 1224382"/>
              <a:gd name="connsiteX16" fmla="*/ 4001984 w 6001987"/>
              <a:gd name="connsiteY16" fmla="*/ 1140920 h 1224382"/>
              <a:gd name="connsiteX17" fmla="*/ 4275117 w 6001987"/>
              <a:gd name="connsiteY17" fmla="*/ 891538 h 1224382"/>
              <a:gd name="connsiteX18" fmla="*/ 4476997 w 6001987"/>
              <a:gd name="connsiteY18" fmla="*/ 1045917 h 1224382"/>
              <a:gd name="connsiteX19" fmla="*/ 4738254 w 6001987"/>
              <a:gd name="connsiteY19" fmla="*/ 808411 h 1224382"/>
              <a:gd name="connsiteX20" fmla="*/ 4999511 w 6001987"/>
              <a:gd name="connsiteY20" fmla="*/ 1010291 h 1224382"/>
              <a:gd name="connsiteX21" fmla="*/ 5284519 w 6001987"/>
              <a:gd name="connsiteY21" fmla="*/ 760909 h 1224382"/>
              <a:gd name="connsiteX22" fmla="*/ 5415148 w 6001987"/>
              <a:gd name="connsiteY22" fmla="*/ 820286 h 1224382"/>
              <a:gd name="connsiteX23" fmla="*/ 5783283 w 6001987"/>
              <a:gd name="connsiteY23" fmla="*/ 889 h 1224382"/>
              <a:gd name="connsiteX24" fmla="*/ 5961413 w 6001987"/>
              <a:gd name="connsiteY24" fmla="*/ 998416 h 1224382"/>
              <a:gd name="connsiteX25" fmla="*/ 6001987 w 6001987"/>
              <a:gd name="connsiteY25" fmla="*/ 1127560 h 1224382"/>
              <a:gd name="connsiteX0" fmla="*/ 0 w 6216733"/>
              <a:gd name="connsiteY0" fmla="*/ 1164670 h 1229820"/>
              <a:gd name="connsiteX1" fmla="*/ 201880 w 6216733"/>
              <a:gd name="connsiteY1" fmla="*/ 939039 h 1229820"/>
              <a:gd name="connsiteX2" fmla="*/ 391886 w 6216733"/>
              <a:gd name="connsiteY2" fmla="*/ 1105294 h 1229820"/>
              <a:gd name="connsiteX3" fmla="*/ 641267 w 6216733"/>
              <a:gd name="connsiteY3" fmla="*/ 1010291 h 1229820"/>
              <a:gd name="connsiteX4" fmla="*/ 890649 w 6216733"/>
              <a:gd name="connsiteY4" fmla="*/ 1164670 h 1229820"/>
              <a:gd name="connsiteX5" fmla="*/ 1175657 w 6216733"/>
              <a:gd name="connsiteY5" fmla="*/ 962790 h 1229820"/>
              <a:gd name="connsiteX6" fmla="*/ 1413163 w 6216733"/>
              <a:gd name="connsiteY6" fmla="*/ 1117169 h 1229820"/>
              <a:gd name="connsiteX7" fmla="*/ 1721922 w 6216733"/>
              <a:gd name="connsiteY7" fmla="*/ 962790 h 1229820"/>
              <a:gd name="connsiteX8" fmla="*/ 1983179 w 6216733"/>
              <a:gd name="connsiteY8" fmla="*/ 1129044 h 1229820"/>
              <a:gd name="connsiteX9" fmla="*/ 2280062 w 6216733"/>
              <a:gd name="connsiteY9" fmla="*/ 950915 h 1229820"/>
              <a:gd name="connsiteX10" fmla="*/ 2541319 w 6216733"/>
              <a:gd name="connsiteY10" fmla="*/ 1164670 h 1229820"/>
              <a:gd name="connsiteX11" fmla="*/ 2826327 w 6216733"/>
              <a:gd name="connsiteY11" fmla="*/ 1045917 h 1229820"/>
              <a:gd name="connsiteX12" fmla="*/ 3016332 w 6216733"/>
              <a:gd name="connsiteY12" fmla="*/ 1224047 h 1229820"/>
              <a:gd name="connsiteX13" fmla="*/ 3265714 w 6216733"/>
              <a:gd name="connsiteY13" fmla="*/ 1093418 h 1229820"/>
              <a:gd name="connsiteX14" fmla="*/ 3491345 w 6216733"/>
              <a:gd name="connsiteY14" fmla="*/ 1200296 h 1229820"/>
              <a:gd name="connsiteX15" fmla="*/ 3728852 w 6216733"/>
              <a:gd name="connsiteY15" fmla="*/ 1010291 h 1229820"/>
              <a:gd name="connsiteX16" fmla="*/ 4001984 w 6216733"/>
              <a:gd name="connsiteY16" fmla="*/ 1140920 h 1229820"/>
              <a:gd name="connsiteX17" fmla="*/ 4275117 w 6216733"/>
              <a:gd name="connsiteY17" fmla="*/ 891538 h 1229820"/>
              <a:gd name="connsiteX18" fmla="*/ 4476997 w 6216733"/>
              <a:gd name="connsiteY18" fmla="*/ 1045917 h 1229820"/>
              <a:gd name="connsiteX19" fmla="*/ 4738254 w 6216733"/>
              <a:gd name="connsiteY19" fmla="*/ 808411 h 1229820"/>
              <a:gd name="connsiteX20" fmla="*/ 4999511 w 6216733"/>
              <a:gd name="connsiteY20" fmla="*/ 1010291 h 1229820"/>
              <a:gd name="connsiteX21" fmla="*/ 5284519 w 6216733"/>
              <a:gd name="connsiteY21" fmla="*/ 760909 h 1229820"/>
              <a:gd name="connsiteX22" fmla="*/ 5415148 w 6216733"/>
              <a:gd name="connsiteY22" fmla="*/ 820286 h 1229820"/>
              <a:gd name="connsiteX23" fmla="*/ 5783283 w 6216733"/>
              <a:gd name="connsiteY23" fmla="*/ 889 h 1229820"/>
              <a:gd name="connsiteX24" fmla="*/ 5961413 w 6216733"/>
              <a:gd name="connsiteY24" fmla="*/ 998416 h 1229820"/>
              <a:gd name="connsiteX25" fmla="*/ 6216733 w 6216733"/>
              <a:gd name="connsiteY25" fmla="*/ 1229820 h 1229820"/>
              <a:gd name="connsiteX0" fmla="*/ 0 w 6068456"/>
              <a:gd name="connsiteY0" fmla="*/ 1164670 h 1224382"/>
              <a:gd name="connsiteX1" fmla="*/ 201880 w 6068456"/>
              <a:gd name="connsiteY1" fmla="*/ 939039 h 1224382"/>
              <a:gd name="connsiteX2" fmla="*/ 391886 w 6068456"/>
              <a:gd name="connsiteY2" fmla="*/ 1105294 h 1224382"/>
              <a:gd name="connsiteX3" fmla="*/ 641267 w 6068456"/>
              <a:gd name="connsiteY3" fmla="*/ 1010291 h 1224382"/>
              <a:gd name="connsiteX4" fmla="*/ 890649 w 6068456"/>
              <a:gd name="connsiteY4" fmla="*/ 1164670 h 1224382"/>
              <a:gd name="connsiteX5" fmla="*/ 1175657 w 6068456"/>
              <a:gd name="connsiteY5" fmla="*/ 962790 h 1224382"/>
              <a:gd name="connsiteX6" fmla="*/ 1413163 w 6068456"/>
              <a:gd name="connsiteY6" fmla="*/ 1117169 h 1224382"/>
              <a:gd name="connsiteX7" fmla="*/ 1721922 w 6068456"/>
              <a:gd name="connsiteY7" fmla="*/ 962790 h 1224382"/>
              <a:gd name="connsiteX8" fmla="*/ 1983179 w 6068456"/>
              <a:gd name="connsiteY8" fmla="*/ 1129044 h 1224382"/>
              <a:gd name="connsiteX9" fmla="*/ 2280062 w 6068456"/>
              <a:gd name="connsiteY9" fmla="*/ 950915 h 1224382"/>
              <a:gd name="connsiteX10" fmla="*/ 2541319 w 6068456"/>
              <a:gd name="connsiteY10" fmla="*/ 1164670 h 1224382"/>
              <a:gd name="connsiteX11" fmla="*/ 2826327 w 6068456"/>
              <a:gd name="connsiteY11" fmla="*/ 1045917 h 1224382"/>
              <a:gd name="connsiteX12" fmla="*/ 3016332 w 6068456"/>
              <a:gd name="connsiteY12" fmla="*/ 1224047 h 1224382"/>
              <a:gd name="connsiteX13" fmla="*/ 3265714 w 6068456"/>
              <a:gd name="connsiteY13" fmla="*/ 1093418 h 1224382"/>
              <a:gd name="connsiteX14" fmla="*/ 3491345 w 6068456"/>
              <a:gd name="connsiteY14" fmla="*/ 1200296 h 1224382"/>
              <a:gd name="connsiteX15" fmla="*/ 3728852 w 6068456"/>
              <a:gd name="connsiteY15" fmla="*/ 1010291 h 1224382"/>
              <a:gd name="connsiteX16" fmla="*/ 4001984 w 6068456"/>
              <a:gd name="connsiteY16" fmla="*/ 1140920 h 1224382"/>
              <a:gd name="connsiteX17" fmla="*/ 4275117 w 6068456"/>
              <a:gd name="connsiteY17" fmla="*/ 891538 h 1224382"/>
              <a:gd name="connsiteX18" fmla="*/ 4476997 w 6068456"/>
              <a:gd name="connsiteY18" fmla="*/ 1045917 h 1224382"/>
              <a:gd name="connsiteX19" fmla="*/ 4738254 w 6068456"/>
              <a:gd name="connsiteY19" fmla="*/ 808411 h 1224382"/>
              <a:gd name="connsiteX20" fmla="*/ 4999511 w 6068456"/>
              <a:gd name="connsiteY20" fmla="*/ 1010291 h 1224382"/>
              <a:gd name="connsiteX21" fmla="*/ 5284519 w 6068456"/>
              <a:gd name="connsiteY21" fmla="*/ 760909 h 1224382"/>
              <a:gd name="connsiteX22" fmla="*/ 5415148 w 6068456"/>
              <a:gd name="connsiteY22" fmla="*/ 820286 h 1224382"/>
              <a:gd name="connsiteX23" fmla="*/ 5783283 w 6068456"/>
              <a:gd name="connsiteY23" fmla="*/ 889 h 1224382"/>
              <a:gd name="connsiteX24" fmla="*/ 5961413 w 6068456"/>
              <a:gd name="connsiteY24" fmla="*/ 998416 h 1224382"/>
              <a:gd name="connsiteX25" fmla="*/ 6068456 w 6068456"/>
              <a:gd name="connsiteY25" fmla="*/ 1127559 h 1224382"/>
              <a:gd name="connsiteX0" fmla="*/ 0 w 6094022"/>
              <a:gd name="connsiteY0" fmla="*/ 1164670 h 1224382"/>
              <a:gd name="connsiteX1" fmla="*/ 201880 w 6094022"/>
              <a:gd name="connsiteY1" fmla="*/ 939039 h 1224382"/>
              <a:gd name="connsiteX2" fmla="*/ 391886 w 6094022"/>
              <a:gd name="connsiteY2" fmla="*/ 1105294 h 1224382"/>
              <a:gd name="connsiteX3" fmla="*/ 641267 w 6094022"/>
              <a:gd name="connsiteY3" fmla="*/ 1010291 h 1224382"/>
              <a:gd name="connsiteX4" fmla="*/ 890649 w 6094022"/>
              <a:gd name="connsiteY4" fmla="*/ 1164670 h 1224382"/>
              <a:gd name="connsiteX5" fmla="*/ 1175657 w 6094022"/>
              <a:gd name="connsiteY5" fmla="*/ 962790 h 1224382"/>
              <a:gd name="connsiteX6" fmla="*/ 1413163 w 6094022"/>
              <a:gd name="connsiteY6" fmla="*/ 1117169 h 1224382"/>
              <a:gd name="connsiteX7" fmla="*/ 1721922 w 6094022"/>
              <a:gd name="connsiteY7" fmla="*/ 962790 h 1224382"/>
              <a:gd name="connsiteX8" fmla="*/ 1983179 w 6094022"/>
              <a:gd name="connsiteY8" fmla="*/ 1129044 h 1224382"/>
              <a:gd name="connsiteX9" fmla="*/ 2280062 w 6094022"/>
              <a:gd name="connsiteY9" fmla="*/ 950915 h 1224382"/>
              <a:gd name="connsiteX10" fmla="*/ 2541319 w 6094022"/>
              <a:gd name="connsiteY10" fmla="*/ 1164670 h 1224382"/>
              <a:gd name="connsiteX11" fmla="*/ 2826327 w 6094022"/>
              <a:gd name="connsiteY11" fmla="*/ 1045917 h 1224382"/>
              <a:gd name="connsiteX12" fmla="*/ 3016332 w 6094022"/>
              <a:gd name="connsiteY12" fmla="*/ 1224047 h 1224382"/>
              <a:gd name="connsiteX13" fmla="*/ 3265714 w 6094022"/>
              <a:gd name="connsiteY13" fmla="*/ 1093418 h 1224382"/>
              <a:gd name="connsiteX14" fmla="*/ 3491345 w 6094022"/>
              <a:gd name="connsiteY14" fmla="*/ 1200296 h 1224382"/>
              <a:gd name="connsiteX15" fmla="*/ 3728852 w 6094022"/>
              <a:gd name="connsiteY15" fmla="*/ 1010291 h 1224382"/>
              <a:gd name="connsiteX16" fmla="*/ 4001984 w 6094022"/>
              <a:gd name="connsiteY16" fmla="*/ 1140920 h 1224382"/>
              <a:gd name="connsiteX17" fmla="*/ 4275117 w 6094022"/>
              <a:gd name="connsiteY17" fmla="*/ 891538 h 1224382"/>
              <a:gd name="connsiteX18" fmla="*/ 4476997 w 6094022"/>
              <a:gd name="connsiteY18" fmla="*/ 1045917 h 1224382"/>
              <a:gd name="connsiteX19" fmla="*/ 4738254 w 6094022"/>
              <a:gd name="connsiteY19" fmla="*/ 808411 h 1224382"/>
              <a:gd name="connsiteX20" fmla="*/ 4999511 w 6094022"/>
              <a:gd name="connsiteY20" fmla="*/ 1010291 h 1224382"/>
              <a:gd name="connsiteX21" fmla="*/ 5284519 w 6094022"/>
              <a:gd name="connsiteY21" fmla="*/ 760909 h 1224382"/>
              <a:gd name="connsiteX22" fmla="*/ 5415148 w 6094022"/>
              <a:gd name="connsiteY22" fmla="*/ 820286 h 1224382"/>
              <a:gd name="connsiteX23" fmla="*/ 5783283 w 6094022"/>
              <a:gd name="connsiteY23" fmla="*/ 889 h 1224382"/>
              <a:gd name="connsiteX24" fmla="*/ 5961413 w 6094022"/>
              <a:gd name="connsiteY24" fmla="*/ 998416 h 1224382"/>
              <a:gd name="connsiteX25" fmla="*/ 6094022 w 6094022"/>
              <a:gd name="connsiteY25" fmla="*/ 1091767 h 1224382"/>
              <a:gd name="connsiteX0" fmla="*/ 0 w 6104248"/>
              <a:gd name="connsiteY0" fmla="*/ 1164670 h 1224382"/>
              <a:gd name="connsiteX1" fmla="*/ 201880 w 6104248"/>
              <a:gd name="connsiteY1" fmla="*/ 939039 h 1224382"/>
              <a:gd name="connsiteX2" fmla="*/ 391886 w 6104248"/>
              <a:gd name="connsiteY2" fmla="*/ 1105294 h 1224382"/>
              <a:gd name="connsiteX3" fmla="*/ 641267 w 6104248"/>
              <a:gd name="connsiteY3" fmla="*/ 1010291 h 1224382"/>
              <a:gd name="connsiteX4" fmla="*/ 890649 w 6104248"/>
              <a:gd name="connsiteY4" fmla="*/ 1164670 h 1224382"/>
              <a:gd name="connsiteX5" fmla="*/ 1175657 w 6104248"/>
              <a:gd name="connsiteY5" fmla="*/ 962790 h 1224382"/>
              <a:gd name="connsiteX6" fmla="*/ 1413163 w 6104248"/>
              <a:gd name="connsiteY6" fmla="*/ 1117169 h 1224382"/>
              <a:gd name="connsiteX7" fmla="*/ 1721922 w 6104248"/>
              <a:gd name="connsiteY7" fmla="*/ 962790 h 1224382"/>
              <a:gd name="connsiteX8" fmla="*/ 1983179 w 6104248"/>
              <a:gd name="connsiteY8" fmla="*/ 1129044 h 1224382"/>
              <a:gd name="connsiteX9" fmla="*/ 2280062 w 6104248"/>
              <a:gd name="connsiteY9" fmla="*/ 950915 h 1224382"/>
              <a:gd name="connsiteX10" fmla="*/ 2541319 w 6104248"/>
              <a:gd name="connsiteY10" fmla="*/ 1164670 h 1224382"/>
              <a:gd name="connsiteX11" fmla="*/ 2826327 w 6104248"/>
              <a:gd name="connsiteY11" fmla="*/ 1045917 h 1224382"/>
              <a:gd name="connsiteX12" fmla="*/ 3016332 w 6104248"/>
              <a:gd name="connsiteY12" fmla="*/ 1224047 h 1224382"/>
              <a:gd name="connsiteX13" fmla="*/ 3265714 w 6104248"/>
              <a:gd name="connsiteY13" fmla="*/ 1093418 h 1224382"/>
              <a:gd name="connsiteX14" fmla="*/ 3491345 w 6104248"/>
              <a:gd name="connsiteY14" fmla="*/ 1200296 h 1224382"/>
              <a:gd name="connsiteX15" fmla="*/ 3728852 w 6104248"/>
              <a:gd name="connsiteY15" fmla="*/ 1010291 h 1224382"/>
              <a:gd name="connsiteX16" fmla="*/ 4001984 w 6104248"/>
              <a:gd name="connsiteY16" fmla="*/ 1140920 h 1224382"/>
              <a:gd name="connsiteX17" fmla="*/ 4275117 w 6104248"/>
              <a:gd name="connsiteY17" fmla="*/ 891538 h 1224382"/>
              <a:gd name="connsiteX18" fmla="*/ 4476997 w 6104248"/>
              <a:gd name="connsiteY18" fmla="*/ 1045917 h 1224382"/>
              <a:gd name="connsiteX19" fmla="*/ 4738254 w 6104248"/>
              <a:gd name="connsiteY19" fmla="*/ 808411 h 1224382"/>
              <a:gd name="connsiteX20" fmla="*/ 4999511 w 6104248"/>
              <a:gd name="connsiteY20" fmla="*/ 1010291 h 1224382"/>
              <a:gd name="connsiteX21" fmla="*/ 5284519 w 6104248"/>
              <a:gd name="connsiteY21" fmla="*/ 760909 h 1224382"/>
              <a:gd name="connsiteX22" fmla="*/ 5415148 w 6104248"/>
              <a:gd name="connsiteY22" fmla="*/ 820286 h 1224382"/>
              <a:gd name="connsiteX23" fmla="*/ 5783283 w 6104248"/>
              <a:gd name="connsiteY23" fmla="*/ 889 h 1224382"/>
              <a:gd name="connsiteX24" fmla="*/ 5961413 w 6104248"/>
              <a:gd name="connsiteY24" fmla="*/ 998416 h 1224382"/>
              <a:gd name="connsiteX25" fmla="*/ 6104248 w 6104248"/>
              <a:gd name="connsiteY25" fmla="*/ 1137785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04248"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88414" y="1119972"/>
                  <a:pt x="6104248" y="1137785"/>
                </a:cubicBezTo>
              </a:path>
            </a:pathLst>
          </a:custGeom>
          <a:noFill/>
          <a:ln w="25400" cap="flat" cmpd="sng" algn="ctr">
            <a:solidFill>
              <a:srgbClr val="505050"/>
            </a:solidFill>
            <a:prstDash val="solid"/>
            <a:headEnd type="none" w="med" len="med"/>
            <a:tailEnd type="triangle"/>
          </a:ln>
          <a:effectLst/>
        </p:spPr>
        <p:txBody>
          <a:bodyPr rtlCol="0" anchor="ctr"/>
          <a:lstStyle/>
          <a:p>
            <a:pPr algn="ctr" defTabSz="896328">
              <a:defRPr/>
            </a:pPr>
            <a:endParaRPr lang="en-US" sz="1725" kern="0">
              <a:solidFill>
                <a:srgbClr val="FFFFFF"/>
              </a:solidFill>
              <a:latin typeface="Segoe UI"/>
            </a:endParaRPr>
          </a:p>
        </p:txBody>
      </p:sp>
      <p:cxnSp>
        <p:nvCxnSpPr>
          <p:cNvPr id="58" name="Straight Connector 57"/>
          <p:cNvCxnSpPr/>
          <p:nvPr/>
        </p:nvCxnSpPr>
        <p:spPr>
          <a:xfrm>
            <a:off x="4573045" y="2585385"/>
            <a:ext cx="12868" cy="2166053"/>
          </a:xfrm>
          <a:prstGeom prst="line">
            <a:avLst/>
          </a:prstGeom>
          <a:noFill/>
          <a:ln w="19050" cap="flat" cmpd="sng" algn="ctr">
            <a:solidFill>
              <a:srgbClr val="505050">
                <a:lumMod val="40000"/>
                <a:lumOff val="60000"/>
              </a:srgbClr>
            </a:solidFill>
            <a:prstDash val="dash"/>
            <a:headEnd type="none"/>
            <a:tailEnd type="none"/>
          </a:ln>
          <a:effectLst/>
        </p:spPr>
      </p:cxnSp>
      <p:sp>
        <p:nvSpPr>
          <p:cNvPr id="61" name="TextBox 60"/>
          <p:cNvSpPr txBox="1"/>
          <p:nvPr/>
        </p:nvSpPr>
        <p:spPr>
          <a:xfrm>
            <a:off x="10850949" y="2861836"/>
            <a:ext cx="1032910" cy="717454"/>
          </a:xfrm>
          <a:prstGeom prst="rect">
            <a:avLst/>
          </a:prstGeom>
          <a:noFill/>
        </p:spPr>
        <p:txBody>
          <a:bodyPr wrap="none" lIns="175301" tIns="140240" rIns="175301" bIns="140240" rtlCol="0">
            <a:spAutoFit/>
          </a:bodyPr>
          <a:lstStyle/>
          <a:p>
            <a:pPr defTabSz="896328">
              <a:lnSpc>
                <a:spcPct val="90000"/>
              </a:lnSpc>
              <a:defRPr/>
            </a:pPr>
            <a:r>
              <a:rPr lang="en-US" sz="1567" kern="0" dirty="0">
                <a:solidFill>
                  <a:srgbClr val="0070C0"/>
                </a:solidFill>
                <a:latin typeface="Segoe UI"/>
              </a:rPr>
              <a:t>Save </a:t>
            </a:r>
          </a:p>
          <a:p>
            <a:pPr defTabSz="896328">
              <a:lnSpc>
                <a:spcPct val="90000"/>
              </a:lnSpc>
              <a:defRPr/>
            </a:pPr>
            <a:r>
              <a:rPr lang="en-US" sz="1567" kern="0" dirty="0">
                <a:solidFill>
                  <a:srgbClr val="0070C0"/>
                </a:solidFill>
                <a:latin typeface="Segoe UI"/>
              </a:rPr>
              <a:t>60-80%</a:t>
            </a:r>
          </a:p>
        </p:txBody>
      </p:sp>
      <p:sp>
        <p:nvSpPr>
          <p:cNvPr id="32" name="Text Placeholder 2"/>
          <p:cNvSpPr txBox="1">
            <a:spLocks/>
          </p:cNvSpPr>
          <p:nvPr/>
        </p:nvSpPr>
        <p:spPr>
          <a:xfrm>
            <a:off x="347597" y="1510564"/>
            <a:ext cx="4001374" cy="13515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07">
              <a:buNone/>
              <a:defRPr/>
            </a:pPr>
            <a:r>
              <a:rPr lang="en-US" sz="2745" dirty="0">
                <a:solidFill>
                  <a:srgbClr val="505050"/>
                </a:solidFill>
                <a:latin typeface="Segoe UI Light"/>
                <a:ea typeface="MS Mincho" panose="02020609040205080304" pitchFamily="49" charset="-128"/>
                <a:cs typeface="Times New Roman" panose="02020603050405020304" pitchFamily="18" charset="0"/>
              </a:rPr>
              <a:t>Individual application</a:t>
            </a:r>
          </a:p>
          <a:p>
            <a:pPr marL="0" indent="0" defTabSz="914307">
              <a:buNone/>
              <a:defRPr/>
            </a:pPr>
            <a:r>
              <a:rPr lang="de-DE" sz="1961" dirty="0">
                <a:solidFill>
                  <a:srgbClr val="505050"/>
                </a:solidFill>
                <a:latin typeface="Segoe UI Light"/>
                <a:ea typeface="MS Mincho" panose="02020609040205080304" pitchFamily="49" charset="-128"/>
                <a:cs typeface="Times New Roman" panose="02020603050405020304" pitchFamily="18" charset="0"/>
              </a:rPr>
              <a:t>Dev/test environment in the cloud</a:t>
            </a:r>
            <a:endParaRPr lang="en-US" sz="1961" dirty="0">
              <a:solidFill>
                <a:srgbClr val="505050"/>
              </a:solidFill>
              <a:latin typeface="Segoe UI Light"/>
              <a:ea typeface="MS Mincho" panose="02020609040205080304" pitchFamily="49" charset="-128"/>
              <a:cs typeface="Times New Roman" panose="02020603050405020304" pitchFamily="18" charset="0"/>
            </a:endParaRPr>
          </a:p>
        </p:txBody>
      </p:sp>
      <p:sp>
        <p:nvSpPr>
          <p:cNvPr id="62" name="Text Placeholder 2"/>
          <p:cNvSpPr txBox="1">
            <a:spLocks/>
          </p:cNvSpPr>
          <p:nvPr/>
        </p:nvSpPr>
        <p:spPr>
          <a:xfrm>
            <a:off x="4903777" y="1510564"/>
            <a:ext cx="6773856" cy="13515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07">
              <a:buNone/>
              <a:defRPr/>
            </a:pPr>
            <a:r>
              <a:rPr lang="en-US" sz="2745" dirty="0">
                <a:solidFill>
                  <a:srgbClr val="505050"/>
                </a:solidFill>
                <a:latin typeface="Segoe UI Light"/>
                <a:ea typeface="MS Mincho" panose="02020609040205080304" pitchFamily="49" charset="-128"/>
                <a:cs typeface="Times New Roman" panose="02020603050405020304" pitchFamily="18" charset="0"/>
              </a:rPr>
              <a:t>Application portfolio</a:t>
            </a:r>
          </a:p>
          <a:p>
            <a:pPr marL="0" indent="0" defTabSz="914307">
              <a:buNone/>
              <a:defRPr/>
            </a:pPr>
            <a:r>
              <a:rPr lang="de-DE" sz="1961" dirty="0">
                <a:solidFill>
                  <a:srgbClr val="505050"/>
                </a:solidFill>
                <a:latin typeface="Segoe UI Light"/>
                <a:ea typeface="MS Mincho" panose="02020609040205080304" pitchFamily="49" charset="-128"/>
                <a:cs typeface="Times New Roman" panose="02020603050405020304" pitchFamily="18" charset="0"/>
              </a:rPr>
              <a:t>All dev/test </a:t>
            </a:r>
            <a:r>
              <a:rPr lang="de-DE" sz="1961" b="1" i="1" dirty="0">
                <a:solidFill>
                  <a:srgbClr val="505050"/>
                </a:solidFill>
                <a:latin typeface="Segoe UI Light"/>
                <a:ea typeface="MS Mincho" panose="02020609040205080304" pitchFamily="49" charset="-128"/>
                <a:cs typeface="Times New Roman" panose="02020603050405020304" pitchFamily="18" charset="0"/>
              </a:rPr>
              <a:t>and</a:t>
            </a:r>
            <a:r>
              <a:rPr lang="de-DE" sz="1961" dirty="0">
                <a:solidFill>
                  <a:srgbClr val="505050"/>
                </a:solidFill>
                <a:latin typeface="Segoe UI Light"/>
                <a:ea typeface="MS Mincho" panose="02020609040205080304" pitchFamily="49" charset="-128"/>
                <a:cs typeface="Times New Roman" panose="02020603050405020304" pitchFamily="18" charset="0"/>
              </a:rPr>
              <a:t> production environments in the cloud</a:t>
            </a:r>
            <a:endParaRPr lang="en-US" sz="1961" dirty="0">
              <a:solidFill>
                <a:srgbClr val="505050"/>
              </a:solidFill>
              <a:latin typeface="Segoe UI Light"/>
              <a:ea typeface="MS Mincho" panose="02020609040205080304" pitchFamily="49" charset="-128"/>
              <a:cs typeface="Times New Roman" panose="02020603050405020304" pitchFamily="18" charset="0"/>
            </a:endParaRPr>
          </a:p>
        </p:txBody>
      </p:sp>
      <p:sp>
        <p:nvSpPr>
          <p:cNvPr id="59" name="Rectangle 58"/>
          <p:cNvSpPr/>
          <p:nvPr/>
        </p:nvSpPr>
        <p:spPr bwMode="auto">
          <a:xfrm>
            <a:off x="477971" y="5618942"/>
            <a:ext cx="2780460" cy="421832"/>
          </a:xfrm>
          <a:prstGeom prst="rect">
            <a:avLst/>
          </a:prstGeom>
          <a:solidFill>
            <a:schemeClr val="accent5"/>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On and off (30%)</a:t>
            </a:r>
          </a:p>
        </p:txBody>
      </p:sp>
      <p:sp>
        <p:nvSpPr>
          <p:cNvPr id="60" name="Rectangle 59"/>
          <p:cNvSpPr/>
          <p:nvPr/>
        </p:nvSpPr>
        <p:spPr bwMode="auto">
          <a:xfrm>
            <a:off x="3274838" y="5618942"/>
            <a:ext cx="1950607" cy="421832"/>
          </a:xfrm>
          <a:prstGeom prst="rect">
            <a:avLst/>
          </a:prstGeom>
          <a:solidFill>
            <a:schemeClr val="bg2"/>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Growing fast (15%)</a:t>
            </a:r>
          </a:p>
        </p:txBody>
      </p:sp>
      <p:sp>
        <p:nvSpPr>
          <p:cNvPr id="63" name="Rectangle 62"/>
          <p:cNvSpPr/>
          <p:nvPr/>
        </p:nvSpPr>
        <p:spPr bwMode="auto">
          <a:xfrm>
            <a:off x="5241851" y="5618942"/>
            <a:ext cx="2730181" cy="421832"/>
          </a:xfrm>
          <a:prstGeom prst="rect">
            <a:avLst/>
          </a:prstGeom>
          <a:solidFill>
            <a:schemeClr val="accent3"/>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Unpredictable bursting (25%)</a:t>
            </a:r>
          </a:p>
        </p:txBody>
      </p:sp>
      <p:sp>
        <p:nvSpPr>
          <p:cNvPr id="64" name="Rectangle 63"/>
          <p:cNvSpPr/>
          <p:nvPr/>
        </p:nvSpPr>
        <p:spPr bwMode="auto">
          <a:xfrm>
            <a:off x="7988436" y="5618942"/>
            <a:ext cx="2066215" cy="421832"/>
          </a:xfrm>
          <a:prstGeom prst="rect">
            <a:avLst/>
          </a:prstGeom>
          <a:solidFill>
            <a:schemeClr val="accent6"/>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Pred. bursting (20%)</a:t>
            </a:r>
          </a:p>
        </p:txBody>
      </p:sp>
      <p:sp>
        <p:nvSpPr>
          <p:cNvPr id="65" name="Rectangle 64"/>
          <p:cNvSpPr/>
          <p:nvPr/>
        </p:nvSpPr>
        <p:spPr bwMode="auto">
          <a:xfrm>
            <a:off x="10071057" y="5618942"/>
            <a:ext cx="1216789" cy="421833"/>
          </a:xfrm>
          <a:prstGeom prst="rect">
            <a:avLst/>
          </a:prstGeom>
          <a:solidFill>
            <a:schemeClr val="accent4"/>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24x7 steady</a:t>
            </a:r>
          </a:p>
        </p:txBody>
      </p:sp>
      <p:sp>
        <p:nvSpPr>
          <p:cNvPr id="28" name="Title 2"/>
          <p:cNvSpPr txBox="1">
            <a:spLocks/>
          </p:cNvSpPr>
          <p:nvPr/>
        </p:nvSpPr>
        <p:spPr>
          <a:xfrm>
            <a:off x="124673" y="6343920"/>
            <a:ext cx="9541376" cy="916526"/>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solidFill>
                  <a:schemeClr val="tx2"/>
                </a:solidFill>
                <a:effectLst/>
                <a:latin typeface="+mj-lt"/>
                <a:ea typeface="+mn-ea"/>
                <a:cs typeface="Arial" charset="0"/>
              </a:defRPr>
            </a:lvl1pPr>
          </a:lstStyle>
          <a:p>
            <a:r>
              <a:rPr lang="en-US" sz="3733" dirty="0">
                <a:solidFill>
                  <a:schemeClr val="bg1"/>
                </a:solidFill>
              </a:rPr>
              <a:t>Why use the cloud for line of business apps?</a:t>
            </a:r>
          </a:p>
        </p:txBody>
      </p:sp>
    </p:spTree>
    <p:extLst>
      <p:ext uri="{BB962C8B-B14F-4D97-AF65-F5344CB8AC3E}">
        <p14:creationId xmlns:p14="http://schemas.microsoft.com/office/powerpoint/2010/main" val="2592146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5769D9-A6D1-408E-AD7C-8D95FDB99449}"/>
              </a:ext>
            </a:extLst>
          </p:cNvPr>
          <p:cNvSpPr/>
          <p:nvPr/>
        </p:nvSpPr>
        <p:spPr>
          <a:xfrm>
            <a:off x="0" y="1"/>
            <a:ext cx="435363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54672" y="557304"/>
            <a:ext cx="10515600" cy="1325563"/>
          </a:xfrm>
        </p:spPr>
        <p:txBody>
          <a:bodyPr/>
          <a:lstStyle/>
          <a:p>
            <a:r>
              <a:rPr lang="de-DE" sz="4312" dirty="0">
                <a:solidFill>
                  <a:schemeClr val="bg1"/>
                </a:solidFill>
              </a:rPr>
              <a:t>Dev/Test</a:t>
            </a:r>
            <a:br>
              <a:rPr lang="de-DE" sz="4312" dirty="0">
                <a:solidFill>
                  <a:schemeClr val="bg1"/>
                </a:solidFill>
              </a:rPr>
            </a:br>
            <a:r>
              <a:rPr lang="de-DE" sz="4312" dirty="0">
                <a:solidFill>
                  <a:schemeClr val="bg1"/>
                </a:solidFill>
              </a:rPr>
              <a:t>Agility</a:t>
            </a:r>
            <a:endParaRPr lang="en-US" dirty="0">
              <a:solidFill>
                <a:schemeClr val="bg1"/>
              </a:solidFill>
            </a:endParaRPr>
          </a:p>
        </p:txBody>
      </p:sp>
      <p:pic>
        <p:nvPicPr>
          <p:cNvPr id="1026" name="Picture 2" descr="Figure 4: Use DevTest Labs for trial/hackathon/demo">
            <a:extLst>
              <a:ext uri="{FF2B5EF4-FFF2-40B4-BE49-F238E27FC236}">
                <a16:creationId xmlns:a16="http://schemas.microsoft.com/office/drawing/2014/main" id="{4EC73EAC-536F-4B9D-9A3A-431BFC9B0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272" y="4258649"/>
            <a:ext cx="4958826" cy="2309599"/>
          </a:xfrm>
          <a:prstGeom prst="rect">
            <a:avLst/>
          </a:prstGeom>
          <a:noFill/>
          <a:extLst>
            <a:ext uri="{909E8E84-426E-40DD-AFC4-6F175D3DCCD1}">
              <a14:hiddenFill xmlns:a14="http://schemas.microsoft.com/office/drawing/2010/main">
                <a:solidFill>
                  <a:srgbClr val="FFFFFF"/>
                </a:solidFill>
              </a14:hiddenFill>
            </a:ext>
          </a:extLst>
        </p:spPr>
      </p:pic>
      <p:sp>
        <p:nvSpPr>
          <p:cNvPr id="31" name="Subtitle 2">
            <a:extLst>
              <a:ext uri="{FF2B5EF4-FFF2-40B4-BE49-F238E27FC236}">
                <a16:creationId xmlns:a16="http://schemas.microsoft.com/office/drawing/2014/main" id="{8F3754DB-7CBC-41F2-8BAD-704F578A4AC5}"/>
              </a:ext>
            </a:extLst>
          </p:cNvPr>
          <p:cNvSpPr txBox="1">
            <a:spLocks/>
          </p:cNvSpPr>
          <p:nvPr/>
        </p:nvSpPr>
        <p:spPr>
          <a:xfrm>
            <a:off x="4721705" y="541346"/>
            <a:ext cx="7335961" cy="353933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50000"/>
              </a:lnSpc>
            </a:pPr>
            <a:r>
              <a:rPr lang="en-US" sz="3200" dirty="0">
                <a:solidFill>
                  <a:schemeClr val="accent1">
                    <a:lumMod val="50000"/>
                  </a:schemeClr>
                </a:solidFill>
              </a:rPr>
              <a:t>Dynamically provision environments using templates</a:t>
            </a:r>
          </a:p>
          <a:p>
            <a:pPr marL="609498" indent="-609498">
              <a:lnSpc>
                <a:spcPct val="150000"/>
              </a:lnSpc>
            </a:pPr>
            <a:r>
              <a:rPr lang="en-US" sz="3200" dirty="0">
                <a:solidFill>
                  <a:schemeClr val="accent1">
                    <a:lumMod val="50000"/>
                  </a:schemeClr>
                </a:solidFill>
              </a:rPr>
              <a:t>Mirror production environments</a:t>
            </a:r>
          </a:p>
          <a:p>
            <a:pPr marL="609498" indent="-609498">
              <a:lnSpc>
                <a:spcPct val="150000"/>
              </a:lnSpc>
            </a:pPr>
            <a:r>
              <a:rPr lang="en-US" sz="3200" dirty="0">
                <a:solidFill>
                  <a:schemeClr val="accent1">
                    <a:lumMod val="50000"/>
                  </a:schemeClr>
                </a:solidFill>
              </a:rPr>
              <a:t>Tear-down when not in use</a:t>
            </a:r>
          </a:p>
          <a:p>
            <a:pPr marL="609498" indent="-609498">
              <a:lnSpc>
                <a:spcPct val="150000"/>
              </a:lnSpc>
            </a:pPr>
            <a:r>
              <a:rPr lang="en-US" sz="3200" dirty="0">
                <a:solidFill>
                  <a:schemeClr val="accent1">
                    <a:lumMod val="50000"/>
                  </a:schemeClr>
                </a:solidFill>
              </a:rPr>
              <a:t>Move faster</a:t>
            </a:r>
            <a:endParaRPr lang="en-US" sz="3600" dirty="0">
              <a:solidFill>
                <a:schemeClr val="accent1">
                  <a:lumMod val="50000"/>
                </a:schemeClr>
              </a:solidFill>
            </a:endParaRPr>
          </a:p>
        </p:txBody>
      </p:sp>
    </p:spTree>
    <p:extLst>
      <p:ext uri="{BB962C8B-B14F-4D97-AF65-F5344CB8AC3E}">
        <p14:creationId xmlns:p14="http://schemas.microsoft.com/office/powerpoint/2010/main" val="3033825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199206" y="770642"/>
            <a:ext cx="11653523" cy="3116431"/>
          </a:xfrm>
        </p:spPr>
        <p:txBody>
          <a:bodyPr/>
          <a:lstStyle/>
          <a:p>
            <a:r>
              <a:rPr lang="en-US" dirty="0"/>
              <a:t>What You’re Building…</a:t>
            </a:r>
            <a:br>
              <a:rPr lang="en-US" dirty="0"/>
            </a:br>
            <a:br>
              <a:rPr lang="en-US" dirty="0"/>
            </a:br>
            <a:r>
              <a:rPr lang="en-US" dirty="0"/>
              <a:t>http://bit.ly/speech2018</a:t>
            </a:r>
          </a:p>
        </p:txBody>
      </p:sp>
      <p:grpSp>
        <p:nvGrpSpPr>
          <p:cNvPr id="4" name="Group 4">
            <a:extLst>
              <a:ext uri="{FF2B5EF4-FFF2-40B4-BE49-F238E27FC236}">
                <a16:creationId xmlns:a16="http://schemas.microsoft.com/office/drawing/2014/main" id="{7BE6AA95-FEEA-4A9F-AFCF-CA08FBB86AD8}"/>
              </a:ext>
            </a:extLst>
          </p:cNvPr>
          <p:cNvGrpSpPr>
            <a:grpSpLocks noChangeAspect="1"/>
          </p:cNvGrpSpPr>
          <p:nvPr/>
        </p:nvGrpSpPr>
        <p:grpSpPr bwMode="auto">
          <a:xfrm>
            <a:off x="2636361" y="977839"/>
            <a:ext cx="10111237" cy="6746531"/>
            <a:chOff x="1694" y="628"/>
            <a:chExt cx="6497" cy="4335"/>
          </a:xfrm>
        </p:grpSpPr>
        <p:sp>
          <p:nvSpPr>
            <p:cNvPr id="5" name="AutoShape 3">
              <a:extLst>
                <a:ext uri="{FF2B5EF4-FFF2-40B4-BE49-F238E27FC236}">
                  <a16:creationId xmlns:a16="http://schemas.microsoft.com/office/drawing/2014/main" id="{AAD123DD-205C-41D0-98F7-97C803E2BB2A}"/>
                </a:ext>
              </a:extLst>
            </p:cNvPr>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6" name="Group 205">
              <a:extLst>
                <a:ext uri="{FF2B5EF4-FFF2-40B4-BE49-F238E27FC236}">
                  <a16:creationId xmlns:a16="http://schemas.microsoft.com/office/drawing/2014/main" id="{4ACC9481-63E1-4540-83A3-A6658F09D0D7}"/>
                </a:ext>
              </a:extLst>
            </p:cNvPr>
            <p:cNvGrpSpPr>
              <a:grpSpLocks/>
            </p:cNvGrpSpPr>
            <p:nvPr/>
          </p:nvGrpSpPr>
          <p:grpSpPr bwMode="auto">
            <a:xfrm>
              <a:off x="1976" y="1170"/>
              <a:ext cx="5877" cy="3251"/>
              <a:chOff x="1976" y="1170"/>
              <a:chExt cx="5877" cy="3251"/>
            </a:xfrm>
          </p:grpSpPr>
          <p:sp>
            <p:nvSpPr>
              <p:cNvPr id="82" name="Freeform 5">
                <a:extLst>
                  <a:ext uri="{FF2B5EF4-FFF2-40B4-BE49-F238E27FC236}">
                    <a16:creationId xmlns:a16="http://schemas.microsoft.com/office/drawing/2014/main" id="{3CBFAF88-57AA-4056-A88E-1FD29273D467}"/>
                  </a:ext>
                </a:extLst>
              </p:cNvPr>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6">
                <a:extLst>
                  <a:ext uri="{FF2B5EF4-FFF2-40B4-BE49-F238E27FC236}">
                    <a16:creationId xmlns:a16="http://schemas.microsoft.com/office/drawing/2014/main" id="{798D0257-4148-4A37-8962-D2FFE8DF2426}"/>
                  </a:ext>
                </a:extLst>
              </p:cNvPr>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7">
                <a:extLst>
                  <a:ext uri="{FF2B5EF4-FFF2-40B4-BE49-F238E27FC236}">
                    <a16:creationId xmlns:a16="http://schemas.microsoft.com/office/drawing/2014/main" id="{40FBD584-CFE3-40AC-8416-9A674512B642}"/>
                  </a:ext>
                </a:extLst>
              </p:cNvPr>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
                <a:extLst>
                  <a:ext uri="{FF2B5EF4-FFF2-40B4-BE49-F238E27FC236}">
                    <a16:creationId xmlns:a16="http://schemas.microsoft.com/office/drawing/2014/main" id="{E1027C82-AF43-49DD-B9DD-76677F1F1ACA}"/>
                  </a:ext>
                </a:extLst>
              </p:cNvPr>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Rectangle 9">
                <a:extLst>
                  <a:ext uri="{FF2B5EF4-FFF2-40B4-BE49-F238E27FC236}">
                    <a16:creationId xmlns:a16="http://schemas.microsoft.com/office/drawing/2014/main" id="{C3204599-6AF9-481E-9AB3-AA0ED7CABC59}"/>
                  </a:ext>
                </a:extLst>
              </p:cNvPr>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Rectangle 10">
                <a:extLst>
                  <a:ext uri="{FF2B5EF4-FFF2-40B4-BE49-F238E27FC236}">
                    <a16:creationId xmlns:a16="http://schemas.microsoft.com/office/drawing/2014/main" id="{BAF13854-4A01-4F55-B858-70C4241C5C51}"/>
                  </a:ext>
                </a:extLst>
              </p:cNvPr>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Rectangle 11">
                <a:extLst>
                  <a:ext uri="{FF2B5EF4-FFF2-40B4-BE49-F238E27FC236}">
                    <a16:creationId xmlns:a16="http://schemas.microsoft.com/office/drawing/2014/main" id="{E3EC92BC-5CC1-4844-AF99-0C524E41BC14}"/>
                  </a:ext>
                </a:extLst>
              </p:cNvPr>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Rectangle 12">
                <a:extLst>
                  <a:ext uri="{FF2B5EF4-FFF2-40B4-BE49-F238E27FC236}">
                    <a16:creationId xmlns:a16="http://schemas.microsoft.com/office/drawing/2014/main" id="{BFE8AC25-F3D0-4F0B-9253-C727E108DC40}"/>
                  </a:ext>
                </a:extLst>
              </p:cNvPr>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13">
                <a:extLst>
                  <a:ext uri="{FF2B5EF4-FFF2-40B4-BE49-F238E27FC236}">
                    <a16:creationId xmlns:a16="http://schemas.microsoft.com/office/drawing/2014/main" id="{1511E077-6F62-4799-91E7-9F8D74E62E29}"/>
                  </a:ext>
                </a:extLst>
              </p:cNvPr>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14">
                <a:extLst>
                  <a:ext uri="{FF2B5EF4-FFF2-40B4-BE49-F238E27FC236}">
                    <a16:creationId xmlns:a16="http://schemas.microsoft.com/office/drawing/2014/main" id="{38075F3B-2F34-464A-8B68-E6012FE9D6E8}"/>
                  </a:ext>
                </a:extLst>
              </p:cNvPr>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15">
                <a:extLst>
                  <a:ext uri="{FF2B5EF4-FFF2-40B4-BE49-F238E27FC236}">
                    <a16:creationId xmlns:a16="http://schemas.microsoft.com/office/drawing/2014/main" id="{EA274F7F-6966-4A78-970D-896CE6BB0F98}"/>
                  </a:ext>
                </a:extLst>
              </p:cNvPr>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16">
                <a:extLst>
                  <a:ext uri="{FF2B5EF4-FFF2-40B4-BE49-F238E27FC236}">
                    <a16:creationId xmlns:a16="http://schemas.microsoft.com/office/drawing/2014/main" id="{C81C0BC1-2F7B-4816-9ECF-C69CDE89495B}"/>
                  </a:ext>
                </a:extLst>
              </p:cNvPr>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17">
                <a:extLst>
                  <a:ext uri="{FF2B5EF4-FFF2-40B4-BE49-F238E27FC236}">
                    <a16:creationId xmlns:a16="http://schemas.microsoft.com/office/drawing/2014/main" id="{2A1B04D5-6C3E-428B-83AC-7462523960FA}"/>
                  </a:ext>
                </a:extLst>
              </p:cNvPr>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18">
                <a:extLst>
                  <a:ext uri="{FF2B5EF4-FFF2-40B4-BE49-F238E27FC236}">
                    <a16:creationId xmlns:a16="http://schemas.microsoft.com/office/drawing/2014/main" id="{29E9338E-93D4-4E11-BA81-D6A4902041F2}"/>
                  </a:ext>
                </a:extLst>
              </p:cNvPr>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19">
                <a:extLst>
                  <a:ext uri="{FF2B5EF4-FFF2-40B4-BE49-F238E27FC236}">
                    <a16:creationId xmlns:a16="http://schemas.microsoft.com/office/drawing/2014/main" id="{EC6481EA-1B15-4909-9E34-70546230C002}"/>
                  </a:ext>
                </a:extLst>
              </p:cNvPr>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20">
                <a:extLst>
                  <a:ext uri="{FF2B5EF4-FFF2-40B4-BE49-F238E27FC236}">
                    <a16:creationId xmlns:a16="http://schemas.microsoft.com/office/drawing/2014/main" id="{41A7A266-15E7-4ADE-BA92-7CE62E58884B}"/>
                  </a:ext>
                </a:extLst>
              </p:cNvPr>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1">
                <a:extLst>
                  <a:ext uri="{FF2B5EF4-FFF2-40B4-BE49-F238E27FC236}">
                    <a16:creationId xmlns:a16="http://schemas.microsoft.com/office/drawing/2014/main" id="{80DA10D1-1C03-4A3E-9AE7-DD4AE515D8FA}"/>
                  </a:ext>
                </a:extLst>
              </p:cNvPr>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2">
                <a:extLst>
                  <a:ext uri="{FF2B5EF4-FFF2-40B4-BE49-F238E27FC236}">
                    <a16:creationId xmlns:a16="http://schemas.microsoft.com/office/drawing/2014/main" id="{4B2CAD2A-9562-4252-BF0A-3EAE1F2554D3}"/>
                  </a:ext>
                </a:extLst>
              </p:cNvPr>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23">
                <a:extLst>
                  <a:ext uri="{FF2B5EF4-FFF2-40B4-BE49-F238E27FC236}">
                    <a16:creationId xmlns:a16="http://schemas.microsoft.com/office/drawing/2014/main" id="{C59F2270-67A3-4BCB-ACF9-4EB26A3E5C01}"/>
                  </a:ext>
                </a:extLst>
              </p:cNvPr>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24">
                <a:extLst>
                  <a:ext uri="{FF2B5EF4-FFF2-40B4-BE49-F238E27FC236}">
                    <a16:creationId xmlns:a16="http://schemas.microsoft.com/office/drawing/2014/main" id="{EAD560D1-C413-4146-BC1B-F79561E3577A}"/>
                  </a:ext>
                </a:extLst>
              </p:cNvPr>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25">
                <a:extLst>
                  <a:ext uri="{FF2B5EF4-FFF2-40B4-BE49-F238E27FC236}">
                    <a16:creationId xmlns:a16="http://schemas.microsoft.com/office/drawing/2014/main" id="{41F84548-DA48-41E5-B2CF-741EEE09B800}"/>
                  </a:ext>
                </a:extLst>
              </p:cNvPr>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26">
                <a:extLst>
                  <a:ext uri="{FF2B5EF4-FFF2-40B4-BE49-F238E27FC236}">
                    <a16:creationId xmlns:a16="http://schemas.microsoft.com/office/drawing/2014/main" id="{75561260-F85C-494E-A6B0-F93395F416CE}"/>
                  </a:ext>
                </a:extLst>
              </p:cNvPr>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27">
                <a:extLst>
                  <a:ext uri="{FF2B5EF4-FFF2-40B4-BE49-F238E27FC236}">
                    <a16:creationId xmlns:a16="http://schemas.microsoft.com/office/drawing/2014/main" id="{F779D884-5B33-44FE-8BAA-4B14926B8A10}"/>
                  </a:ext>
                </a:extLst>
              </p:cNvPr>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28">
                <a:extLst>
                  <a:ext uri="{FF2B5EF4-FFF2-40B4-BE49-F238E27FC236}">
                    <a16:creationId xmlns:a16="http://schemas.microsoft.com/office/drawing/2014/main" id="{23E3EA8E-7E86-4187-99BB-FF8939ABCB05}"/>
                  </a:ext>
                </a:extLst>
              </p:cNvPr>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29">
                <a:extLst>
                  <a:ext uri="{FF2B5EF4-FFF2-40B4-BE49-F238E27FC236}">
                    <a16:creationId xmlns:a16="http://schemas.microsoft.com/office/drawing/2014/main" id="{165A8F3B-7929-458A-A77F-48C6BC0ABDF3}"/>
                  </a:ext>
                </a:extLst>
              </p:cNvPr>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30">
                <a:extLst>
                  <a:ext uri="{FF2B5EF4-FFF2-40B4-BE49-F238E27FC236}">
                    <a16:creationId xmlns:a16="http://schemas.microsoft.com/office/drawing/2014/main" id="{59BF05D7-2F57-40A0-9FBB-C24793B6224B}"/>
                  </a:ext>
                </a:extLst>
              </p:cNvPr>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31">
                <a:extLst>
                  <a:ext uri="{FF2B5EF4-FFF2-40B4-BE49-F238E27FC236}">
                    <a16:creationId xmlns:a16="http://schemas.microsoft.com/office/drawing/2014/main" id="{4A353313-3BEA-40D8-8D22-37D3436C7DE2}"/>
                  </a:ext>
                </a:extLst>
              </p:cNvPr>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32">
                <a:extLst>
                  <a:ext uri="{FF2B5EF4-FFF2-40B4-BE49-F238E27FC236}">
                    <a16:creationId xmlns:a16="http://schemas.microsoft.com/office/drawing/2014/main" id="{75D7A36E-69CD-49F8-ABFE-0E1557F9246A}"/>
                  </a:ext>
                </a:extLst>
              </p:cNvPr>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33">
                <a:extLst>
                  <a:ext uri="{FF2B5EF4-FFF2-40B4-BE49-F238E27FC236}">
                    <a16:creationId xmlns:a16="http://schemas.microsoft.com/office/drawing/2014/main" id="{8C15BCC7-AEFF-47D9-9C05-7B6D905A66B1}"/>
                  </a:ext>
                </a:extLst>
              </p:cNvPr>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34">
                <a:extLst>
                  <a:ext uri="{FF2B5EF4-FFF2-40B4-BE49-F238E27FC236}">
                    <a16:creationId xmlns:a16="http://schemas.microsoft.com/office/drawing/2014/main" id="{95BBE93E-4784-4226-B106-8963545F20B9}"/>
                  </a:ext>
                </a:extLst>
              </p:cNvPr>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35">
                <a:extLst>
                  <a:ext uri="{FF2B5EF4-FFF2-40B4-BE49-F238E27FC236}">
                    <a16:creationId xmlns:a16="http://schemas.microsoft.com/office/drawing/2014/main" id="{E7F4AEA5-CB0F-4B81-8CEC-F60CFB6B8C99}"/>
                  </a:ext>
                </a:extLst>
              </p:cNvPr>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36">
                <a:extLst>
                  <a:ext uri="{FF2B5EF4-FFF2-40B4-BE49-F238E27FC236}">
                    <a16:creationId xmlns:a16="http://schemas.microsoft.com/office/drawing/2014/main" id="{96A6C15E-FE27-4C6C-A820-A34E9711E8A3}"/>
                  </a:ext>
                </a:extLst>
              </p:cNvPr>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37">
                <a:extLst>
                  <a:ext uri="{FF2B5EF4-FFF2-40B4-BE49-F238E27FC236}">
                    <a16:creationId xmlns:a16="http://schemas.microsoft.com/office/drawing/2014/main" id="{B8B1F8FC-D074-4831-AA47-57891C025CFD}"/>
                  </a:ext>
                </a:extLst>
              </p:cNvPr>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38">
                <a:extLst>
                  <a:ext uri="{FF2B5EF4-FFF2-40B4-BE49-F238E27FC236}">
                    <a16:creationId xmlns:a16="http://schemas.microsoft.com/office/drawing/2014/main" id="{169CB6B9-B514-4E61-BC19-71BBD8FF6F6A}"/>
                  </a:ext>
                </a:extLst>
              </p:cNvPr>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39">
                <a:extLst>
                  <a:ext uri="{FF2B5EF4-FFF2-40B4-BE49-F238E27FC236}">
                    <a16:creationId xmlns:a16="http://schemas.microsoft.com/office/drawing/2014/main" id="{3BCA2F37-0EE8-45E4-AC7A-52B7435A3762}"/>
                  </a:ext>
                </a:extLst>
              </p:cNvPr>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40">
                <a:extLst>
                  <a:ext uri="{FF2B5EF4-FFF2-40B4-BE49-F238E27FC236}">
                    <a16:creationId xmlns:a16="http://schemas.microsoft.com/office/drawing/2014/main" id="{9A3E5AA8-0FC8-4FEB-B450-362DD29A46BB}"/>
                  </a:ext>
                </a:extLst>
              </p:cNvPr>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41">
                <a:extLst>
                  <a:ext uri="{FF2B5EF4-FFF2-40B4-BE49-F238E27FC236}">
                    <a16:creationId xmlns:a16="http://schemas.microsoft.com/office/drawing/2014/main" id="{DD8B94B7-7620-47B6-A7A7-9375F665E6C7}"/>
                  </a:ext>
                </a:extLst>
              </p:cNvPr>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42">
                <a:extLst>
                  <a:ext uri="{FF2B5EF4-FFF2-40B4-BE49-F238E27FC236}">
                    <a16:creationId xmlns:a16="http://schemas.microsoft.com/office/drawing/2014/main" id="{73597C3D-0EB9-48F4-BA6D-258BEA54A59F}"/>
                  </a:ext>
                </a:extLst>
              </p:cNvPr>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43">
                <a:extLst>
                  <a:ext uri="{FF2B5EF4-FFF2-40B4-BE49-F238E27FC236}">
                    <a16:creationId xmlns:a16="http://schemas.microsoft.com/office/drawing/2014/main" id="{1F81409C-8C82-4E86-B56B-A51089E4F4CF}"/>
                  </a:ext>
                </a:extLst>
              </p:cNvPr>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44">
                <a:extLst>
                  <a:ext uri="{FF2B5EF4-FFF2-40B4-BE49-F238E27FC236}">
                    <a16:creationId xmlns:a16="http://schemas.microsoft.com/office/drawing/2014/main" id="{0B7EDC2A-D793-409F-91BC-1B441CDB672B}"/>
                  </a:ext>
                </a:extLst>
              </p:cNvPr>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45">
                <a:extLst>
                  <a:ext uri="{FF2B5EF4-FFF2-40B4-BE49-F238E27FC236}">
                    <a16:creationId xmlns:a16="http://schemas.microsoft.com/office/drawing/2014/main" id="{714B407A-2625-49D1-941D-953E29EF1373}"/>
                  </a:ext>
                </a:extLst>
              </p:cNvPr>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46">
                <a:extLst>
                  <a:ext uri="{FF2B5EF4-FFF2-40B4-BE49-F238E27FC236}">
                    <a16:creationId xmlns:a16="http://schemas.microsoft.com/office/drawing/2014/main" id="{4473E34F-0627-45B4-A164-A269CCD915B3}"/>
                  </a:ext>
                </a:extLst>
              </p:cNvPr>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47">
                <a:extLst>
                  <a:ext uri="{FF2B5EF4-FFF2-40B4-BE49-F238E27FC236}">
                    <a16:creationId xmlns:a16="http://schemas.microsoft.com/office/drawing/2014/main" id="{C418EEB6-3697-47BE-9405-C293BAA79C57}"/>
                  </a:ext>
                </a:extLst>
              </p:cNvPr>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48">
                <a:extLst>
                  <a:ext uri="{FF2B5EF4-FFF2-40B4-BE49-F238E27FC236}">
                    <a16:creationId xmlns:a16="http://schemas.microsoft.com/office/drawing/2014/main" id="{F3BB9B17-91C9-463B-8A07-BFDADB5481D5}"/>
                  </a:ext>
                </a:extLst>
              </p:cNvPr>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49">
                <a:extLst>
                  <a:ext uri="{FF2B5EF4-FFF2-40B4-BE49-F238E27FC236}">
                    <a16:creationId xmlns:a16="http://schemas.microsoft.com/office/drawing/2014/main" id="{6D023BD8-0540-4DF6-968E-89068003B6F1}"/>
                  </a:ext>
                </a:extLst>
              </p:cNvPr>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50">
                <a:extLst>
                  <a:ext uri="{FF2B5EF4-FFF2-40B4-BE49-F238E27FC236}">
                    <a16:creationId xmlns:a16="http://schemas.microsoft.com/office/drawing/2014/main" id="{1ACC4E94-6314-44BB-A7DA-7D278CFEB522}"/>
                  </a:ext>
                </a:extLst>
              </p:cNvPr>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Oval 51">
                <a:extLst>
                  <a:ext uri="{FF2B5EF4-FFF2-40B4-BE49-F238E27FC236}">
                    <a16:creationId xmlns:a16="http://schemas.microsoft.com/office/drawing/2014/main" id="{A4175BD6-9563-4240-83AD-3520EED04B8A}"/>
                  </a:ext>
                </a:extLst>
              </p:cNvPr>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Oval 52">
                <a:extLst>
                  <a:ext uri="{FF2B5EF4-FFF2-40B4-BE49-F238E27FC236}">
                    <a16:creationId xmlns:a16="http://schemas.microsoft.com/office/drawing/2014/main" id="{EA84CF5C-8331-4D6A-ACDA-04BF5F1D8643}"/>
                  </a:ext>
                </a:extLst>
              </p:cNvPr>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53">
                <a:extLst>
                  <a:ext uri="{FF2B5EF4-FFF2-40B4-BE49-F238E27FC236}">
                    <a16:creationId xmlns:a16="http://schemas.microsoft.com/office/drawing/2014/main" id="{0ED890BC-E8FC-4E30-AF57-AB425AE167B4}"/>
                  </a:ext>
                </a:extLst>
              </p:cNvPr>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54">
                <a:extLst>
                  <a:ext uri="{FF2B5EF4-FFF2-40B4-BE49-F238E27FC236}">
                    <a16:creationId xmlns:a16="http://schemas.microsoft.com/office/drawing/2014/main" id="{AF87464A-11EA-4162-B766-DD7914597FAD}"/>
                  </a:ext>
                </a:extLst>
              </p:cNvPr>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55">
                <a:extLst>
                  <a:ext uri="{FF2B5EF4-FFF2-40B4-BE49-F238E27FC236}">
                    <a16:creationId xmlns:a16="http://schemas.microsoft.com/office/drawing/2014/main" id="{73846475-68D6-44B8-89FF-F3D85A079E53}"/>
                  </a:ext>
                </a:extLst>
              </p:cNvPr>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56">
                <a:extLst>
                  <a:ext uri="{FF2B5EF4-FFF2-40B4-BE49-F238E27FC236}">
                    <a16:creationId xmlns:a16="http://schemas.microsoft.com/office/drawing/2014/main" id="{274D15AB-5F76-4AE0-919E-CA7BD8A712D1}"/>
                  </a:ext>
                </a:extLst>
              </p:cNvPr>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57">
                <a:extLst>
                  <a:ext uri="{FF2B5EF4-FFF2-40B4-BE49-F238E27FC236}">
                    <a16:creationId xmlns:a16="http://schemas.microsoft.com/office/drawing/2014/main" id="{14436328-0C33-4138-AF9F-611DE9B79B72}"/>
                  </a:ext>
                </a:extLst>
              </p:cNvPr>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58">
                <a:extLst>
                  <a:ext uri="{FF2B5EF4-FFF2-40B4-BE49-F238E27FC236}">
                    <a16:creationId xmlns:a16="http://schemas.microsoft.com/office/drawing/2014/main" id="{B2586F29-3503-4D77-A872-8DD835A2397D}"/>
                  </a:ext>
                </a:extLst>
              </p:cNvPr>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59">
                <a:extLst>
                  <a:ext uri="{FF2B5EF4-FFF2-40B4-BE49-F238E27FC236}">
                    <a16:creationId xmlns:a16="http://schemas.microsoft.com/office/drawing/2014/main" id="{161F7F4E-92A4-40FC-BA21-E0A078F7E231}"/>
                  </a:ext>
                </a:extLst>
              </p:cNvPr>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60">
                <a:extLst>
                  <a:ext uri="{FF2B5EF4-FFF2-40B4-BE49-F238E27FC236}">
                    <a16:creationId xmlns:a16="http://schemas.microsoft.com/office/drawing/2014/main" id="{1A3A4BA1-320C-4C2D-994C-AD3F50744F7F}"/>
                  </a:ext>
                </a:extLst>
              </p:cNvPr>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61">
                <a:extLst>
                  <a:ext uri="{FF2B5EF4-FFF2-40B4-BE49-F238E27FC236}">
                    <a16:creationId xmlns:a16="http://schemas.microsoft.com/office/drawing/2014/main" id="{C7D20D06-0236-486C-945E-F3AD2609535D}"/>
                  </a:ext>
                </a:extLst>
              </p:cNvPr>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62">
                <a:extLst>
                  <a:ext uri="{FF2B5EF4-FFF2-40B4-BE49-F238E27FC236}">
                    <a16:creationId xmlns:a16="http://schemas.microsoft.com/office/drawing/2014/main" id="{A6BB5E37-D7CE-4FAE-A8E8-A4E8187582BE}"/>
                  </a:ext>
                </a:extLst>
              </p:cNvPr>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3">
                <a:extLst>
                  <a:ext uri="{FF2B5EF4-FFF2-40B4-BE49-F238E27FC236}">
                    <a16:creationId xmlns:a16="http://schemas.microsoft.com/office/drawing/2014/main" id="{6F07E573-EC8C-4171-B882-C6E406F3B7D4}"/>
                  </a:ext>
                </a:extLst>
              </p:cNvPr>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64">
                <a:extLst>
                  <a:ext uri="{FF2B5EF4-FFF2-40B4-BE49-F238E27FC236}">
                    <a16:creationId xmlns:a16="http://schemas.microsoft.com/office/drawing/2014/main" id="{0CE5CF4E-9A74-40D6-A453-65B70B755DD8}"/>
                  </a:ext>
                </a:extLst>
              </p:cNvPr>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65">
                <a:extLst>
                  <a:ext uri="{FF2B5EF4-FFF2-40B4-BE49-F238E27FC236}">
                    <a16:creationId xmlns:a16="http://schemas.microsoft.com/office/drawing/2014/main" id="{861EAF71-A79B-499C-B356-5F4B2DAF326D}"/>
                  </a:ext>
                </a:extLst>
              </p:cNvPr>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66">
                <a:extLst>
                  <a:ext uri="{FF2B5EF4-FFF2-40B4-BE49-F238E27FC236}">
                    <a16:creationId xmlns:a16="http://schemas.microsoft.com/office/drawing/2014/main" id="{73C6E55C-46E1-4CFE-8E98-63E08F6303FD}"/>
                  </a:ext>
                </a:extLst>
              </p:cNvPr>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67">
                <a:extLst>
                  <a:ext uri="{FF2B5EF4-FFF2-40B4-BE49-F238E27FC236}">
                    <a16:creationId xmlns:a16="http://schemas.microsoft.com/office/drawing/2014/main" id="{686F5064-E715-4420-963D-1544B360BCEF}"/>
                  </a:ext>
                </a:extLst>
              </p:cNvPr>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68">
                <a:extLst>
                  <a:ext uri="{FF2B5EF4-FFF2-40B4-BE49-F238E27FC236}">
                    <a16:creationId xmlns:a16="http://schemas.microsoft.com/office/drawing/2014/main" id="{3F61A966-AC22-4A7A-92F1-64311EA0879B}"/>
                  </a:ext>
                </a:extLst>
              </p:cNvPr>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69">
                <a:extLst>
                  <a:ext uri="{FF2B5EF4-FFF2-40B4-BE49-F238E27FC236}">
                    <a16:creationId xmlns:a16="http://schemas.microsoft.com/office/drawing/2014/main" id="{936B5D2E-DBF9-486E-A961-141203E9928B}"/>
                  </a:ext>
                </a:extLst>
              </p:cNvPr>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70">
                <a:extLst>
                  <a:ext uri="{FF2B5EF4-FFF2-40B4-BE49-F238E27FC236}">
                    <a16:creationId xmlns:a16="http://schemas.microsoft.com/office/drawing/2014/main" id="{C7E4870A-98AD-447B-AE98-F8C325F988EA}"/>
                  </a:ext>
                </a:extLst>
              </p:cNvPr>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1">
                <a:extLst>
                  <a:ext uri="{FF2B5EF4-FFF2-40B4-BE49-F238E27FC236}">
                    <a16:creationId xmlns:a16="http://schemas.microsoft.com/office/drawing/2014/main" id="{42F7A3E3-53A0-4229-A6DA-D3948A47AE4A}"/>
                  </a:ext>
                </a:extLst>
              </p:cNvPr>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72">
                <a:extLst>
                  <a:ext uri="{FF2B5EF4-FFF2-40B4-BE49-F238E27FC236}">
                    <a16:creationId xmlns:a16="http://schemas.microsoft.com/office/drawing/2014/main" id="{ECFD3727-1AE4-4209-9017-BF1FDDE9216A}"/>
                  </a:ext>
                </a:extLst>
              </p:cNvPr>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73">
                <a:extLst>
                  <a:ext uri="{FF2B5EF4-FFF2-40B4-BE49-F238E27FC236}">
                    <a16:creationId xmlns:a16="http://schemas.microsoft.com/office/drawing/2014/main" id="{869F6101-C811-47E6-A03A-361527F02AA2}"/>
                  </a:ext>
                </a:extLst>
              </p:cNvPr>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Rectangle 74">
                <a:extLst>
                  <a:ext uri="{FF2B5EF4-FFF2-40B4-BE49-F238E27FC236}">
                    <a16:creationId xmlns:a16="http://schemas.microsoft.com/office/drawing/2014/main" id="{2C40C74E-07C2-4720-A0AE-84B6EEF718C7}"/>
                  </a:ext>
                </a:extLst>
              </p:cNvPr>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5">
                <a:extLst>
                  <a:ext uri="{FF2B5EF4-FFF2-40B4-BE49-F238E27FC236}">
                    <a16:creationId xmlns:a16="http://schemas.microsoft.com/office/drawing/2014/main" id="{60F2D667-82F6-4D5F-927C-EECAC3B19CF0}"/>
                  </a:ext>
                </a:extLst>
              </p:cNvPr>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6">
                <a:extLst>
                  <a:ext uri="{FF2B5EF4-FFF2-40B4-BE49-F238E27FC236}">
                    <a16:creationId xmlns:a16="http://schemas.microsoft.com/office/drawing/2014/main" id="{C2981D04-BF9C-4975-8640-47B6BD9691E5}"/>
                  </a:ext>
                </a:extLst>
              </p:cNvPr>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7">
                <a:extLst>
                  <a:ext uri="{FF2B5EF4-FFF2-40B4-BE49-F238E27FC236}">
                    <a16:creationId xmlns:a16="http://schemas.microsoft.com/office/drawing/2014/main" id="{7FB34B8F-430E-4B0E-B01E-8812B23B9393}"/>
                  </a:ext>
                </a:extLst>
              </p:cNvPr>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8">
                <a:extLst>
                  <a:ext uri="{FF2B5EF4-FFF2-40B4-BE49-F238E27FC236}">
                    <a16:creationId xmlns:a16="http://schemas.microsoft.com/office/drawing/2014/main" id="{CC7B2080-E391-4938-88D3-FF8ECB3507E0}"/>
                  </a:ext>
                </a:extLst>
              </p:cNvPr>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9">
                <a:extLst>
                  <a:ext uri="{FF2B5EF4-FFF2-40B4-BE49-F238E27FC236}">
                    <a16:creationId xmlns:a16="http://schemas.microsoft.com/office/drawing/2014/main" id="{C84E3BBF-E375-4AE5-9D29-77838FB1E24C}"/>
                  </a:ext>
                </a:extLst>
              </p:cNvPr>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Rectangle 80">
                <a:extLst>
                  <a:ext uri="{FF2B5EF4-FFF2-40B4-BE49-F238E27FC236}">
                    <a16:creationId xmlns:a16="http://schemas.microsoft.com/office/drawing/2014/main" id="{B4CC032C-2435-49A9-972A-E596259AE2A0}"/>
                  </a:ext>
                </a:extLst>
              </p:cNvPr>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81">
                <a:extLst>
                  <a:ext uri="{FF2B5EF4-FFF2-40B4-BE49-F238E27FC236}">
                    <a16:creationId xmlns:a16="http://schemas.microsoft.com/office/drawing/2014/main" id="{EA2FBAD0-7BA5-43E5-835F-CF9AE7623674}"/>
                  </a:ext>
                </a:extLst>
              </p:cNvPr>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82">
                <a:extLst>
                  <a:ext uri="{FF2B5EF4-FFF2-40B4-BE49-F238E27FC236}">
                    <a16:creationId xmlns:a16="http://schemas.microsoft.com/office/drawing/2014/main" id="{29811566-4CED-4204-A0A6-E6C4342445AC}"/>
                  </a:ext>
                </a:extLst>
              </p:cNvPr>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83">
                <a:extLst>
                  <a:ext uri="{FF2B5EF4-FFF2-40B4-BE49-F238E27FC236}">
                    <a16:creationId xmlns:a16="http://schemas.microsoft.com/office/drawing/2014/main" id="{09110BCF-02B1-415A-8270-4EC3771B77C6}"/>
                  </a:ext>
                </a:extLst>
              </p:cNvPr>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84">
                <a:extLst>
                  <a:ext uri="{FF2B5EF4-FFF2-40B4-BE49-F238E27FC236}">
                    <a16:creationId xmlns:a16="http://schemas.microsoft.com/office/drawing/2014/main" id="{F192D22D-4C4E-43F0-BF98-54143E53380C}"/>
                  </a:ext>
                </a:extLst>
              </p:cNvPr>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85">
                <a:extLst>
                  <a:ext uri="{FF2B5EF4-FFF2-40B4-BE49-F238E27FC236}">
                    <a16:creationId xmlns:a16="http://schemas.microsoft.com/office/drawing/2014/main" id="{F092401D-F329-43BB-95A6-F160553E13A1}"/>
                  </a:ext>
                </a:extLst>
              </p:cNvPr>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86">
                <a:extLst>
                  <a:ext uri="{FF2B5EF4-FFF2-40B4-BE49-F238E27FC236}">
                    <a16:creationId xmlns:a16="http://schemas.microsoft.com/office/drawing/2014/main" id="{AC4BC9F9-DBC4-4EE5-A509-CCE488357449}"/>
                  </a:ext>
                </a:extLst>
              </p:cNvPr>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87">
                <a:extLst>
                  <a:ext uri="{FF2B5EF4-FFF2-40B4-BE49-F238E27FC236}">
                    <a16:creationId xmlns:a16="http://schemas.microsoft.com/office/drawing/2014/main" id="{C5C21F09-7A74-4C34-8E96-88E8A68088F5}"/>
                  </a:ext>
                </a:extLst>
              </p:cNvPr>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Rectangle 88">
                <a:extLst>
                  <a:ext uri="{FF2B5EF4-FFF2-40B4-BE49-F238E27FC236}">
                    <a16:creationId xmlns:a16="http://schemas.microsoft.com/office/drawing/2014/main" id="{1284DF4E-1332-4731-8438-0B0F7B924A75}"/>
                  </a:ext>
                </a:extLst>
              </p:cNvPr>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89">
                <a:extLst>
                  <a:ext uri="{FF2B5EF4-FFF2-40B4-BE49-F238E27FC236}">
                    <a16:creationId xmlns:a16="http://schemas.microsoft.com/office/drawing/2014/main" id="{4A7C8874-E2AA-4798-BD86-715F2ABF4C26}"/>
                  </a:ext>
                </a:extLst>
              </p:cNvPr>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90">
                <a:extLst>
                  <a:ext uri="{FF2B5EF4-FFF2-40B4-BE49-F238E27FC236}">
                    <a16:creationId xmlns:a16="http://schemas.microsoft.com/office/drawing/2014/main" id="{CA321E44-2394-4572-99B5-E764E83A90E6}"/>
                  </a:ext>
                </a:extLst>
              </p:cNvPr>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91">
                <a:extLst>
                  <a:ext uri="{FF2B5EF4-FFF2-40B4-BE49-F238E27FC236}">
                    <a16:creationId xmlns:a16="http://schemas.microsoft.com/office/drawing/2014/main" id="{77820959-68CD-457F-9A23-695BEF314286}"/>
                  </a:ext>
                </a:extLst>
              </p:cNvPr>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92">
                <a:extLst>
                  <a:ext uri="{FF2B5EF4-FFF2-40B4-BE49-F238E27FC236}">
                    <a16:creationId xmlns:a16="http://schemas.microsoft.com/office/drawing/2014/main" id="{40252A0E-7686-486E-A32A-AC17777D25B4}"/>
                  </a:ext>
                </a:extLst>
              </p:cNvPr>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93">
                <a:extLst>
                  <a:ext uri="{FF2B5EF4-FFF2-40B4-BE49-F238E27FC236}">
                    <a16:creationId xmlns:a16="http://schemas.microsoft.com/office/drawing/2014/main" id="{BD714DCF-0D44-4107-87DC-4F94B8BBEE47}"/>
                  </a:ext>
                </a:extLst>
              </p:cNvPr>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94">
                <a:extLst>
                  <a:ext uri="{FF2B5EF4-FFF2-40B4-BE49-F238E27FC236}">
                    <a16:creationId xmlns:a16="http://schemas.microsoft.com/office/drawing/2014/main" id="{63AA017C-4AAF-4023-81E7-958262D21D40}"/>
                  </a:ext>
                </a:extLst>
              </p:cNvPr>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95">
                <a:extLst>
                  <a:ext uri="{FF2B5EF4-FFF2-40B4-BE49-F238E27FC236}">
                    <a16:creationId xmlns:a16="http://schemas.microsoft.com/office/drawing/2014/main" id="{44E95C8F-A2A2-415C-AC2D-972E1C919317}"/>
                  </a:ext>
                </a:extLst>
              </p:cNvPr>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96">
                <a:extLst>
                  <a:ext uri="{FF2B5EF4-FFF2-40B4-BE49-F238E27FC236}">
                    <a16:creationId xmlns:a16="http://schemas.microsoft.com/office/drawing/2014/main" id="{BA7F2292-E6DE-44D3-A7D0-081BE66852C6}"/>
                  </a:ext>
                </a:extLst>
              </p:cNvPr>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97">
                <a:extLst>
                  <a:ext uri="{FF2B5EF4-FFF2-40B4-BE49-F238E27FC236}">
                    <a16:creationId xmlns:a16="http://schemas.microsoft.com/office/drawing/2014/main" id="{109D5ACC-AF8F-4ABA-8D46-0BF4FAE91496}"/>
                  </a:ext>
                </a:extLst>
              </p:cNvPr>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98">
                <a:extLst>
                  <a:ext uri="{FF2B5EF4-FFF2-40B4-BE49-F238E27FC236}">
                    <a16:creationId xmlns:a16="http://schemas.microsoft.com/office/drawing/2014/main" id="{13F4F2AA-CE5C-4A3E-9D56-E583BF64C834}"/>
                  </a:ext>
                </a:extLst>
              </p:cNvPr>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99">
                <a:extLst>
                  <a:ext uri="{FF2B5EF4-FFF2-40B4-BE49-F238E27FC236}">
                    <a16:creationId xmlns:a16="http://schemas.microsoft.com/office/drawing/2014/main" id="{1B5F8C7C-7541-4629-9396-CB39EBE60B89}"/>
                  </a:ext>
                </a:extLst>
              </p:cNvPr>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00">
                <a:extLst>
                  <a:ext uri="{FF2B5EF4-FFF2-40B4-BE49-F238E27FC236}">
                    <a16:creationId xmlns:a16="http://schemas.microsoft.com/office/drawing/2014/main" id="{6538CFEF-B427-46F7-9771-00E33D29CC78}"/>
                  </a:ext>
                </a:extLst>
              </p:cNvPr>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01">
                <a:extLst>
                  <a:ext uri="{FF2B5EF4-FFF2-40B4-BE49-F238E27FC236}">
                    <a16:creationId xmlns:a16="http://schemas.microsoft.com/office/drawing/2014/main" id="{96821B31-3FAC-4EFB-9AC5-41130132372A}"/>
                  </a:ext>
                </a:extLst>
              </p:cNvPr>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02">
                <a:extLst>
                  <a:ext uri="{FF2B5EF4-FFF2-40B4-BE49-F238E27FC236}">
                    <a16:creationId xmlns:a16="http://schemas.microsoft.com/office/drawing/2014/main" id="{7DD26ED0-F410-4BF4-9B2A-68DD67D9F42E}"/>
                  </a:ext>
                </a:extLst>
              </p:cNvPr>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03">
                <a:extLst>
                  <a:ext uri="{FF2B5EF4-FFF2-40B4-BE49-F238E27FC236}">
                    <a16:creationId xmlns:a16="http://schemas.microsoft.com/office/drawing/2014/main" id="{73D00D69-7748-41BD-9585-DAAE9DB67E4C}"/>
                  </a:ext>
                </a:extLst>
              </p:cNvPr>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04">
                <a:extLst>
                  <a:ext uri="{FF2B5EF4-FFF2-40B4-BE49-F238E27FC236}">
                    <a16:creationId xmlns:a16="http://schemas.microsoft.com/office/drawing/2014/main" id="{B4EC773E-7FBC-48CA-B227-E65CE35BAB10}"/>
                  </a:ext>
                </a:extLst>
              </p:cNvPr>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05">
                <a:extLst>
                  <a:ext uri="{FF2B5EF4-FFF2-40B4-BE49-F238E27FC236}">
                    <a16:creationId xmlns:a16="http://schemas.microsoft.com/office/drawing/2014/main" id="{6D9A020C-5605-4AA9-9900-5AE943B14001}"/>
                  </a:ext>
                </a:extLst>
              </p:cNvPr>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06">
                <a:extLst>
                  <a:ext uri="{FF2B5EF4-FFF2-40B4-BE49-F238E27FC236}">
                    <a16:creationId xmlns:a16="http://schemas.microsoft.com/office/drawing/2014/main" id="{9E01E0B6-5DC3-41E9-9E90-414F3AE91071}"/>
                  </a:ext>
                </a:extLst>
              </p:cNvPr>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Rectangle 107">
                <a:extLst>
                  <a:ext uri="{FF2B5EF4-FFF2-40B4-BE49-F238E27FC236}">
                    <a16:creationId xmlns:a16="http://schemas.microsoft.com/office/drawing/2014/main" id="{70F21908-5986-4F26-8044-A332847EE977}"/>
                  </a:ext>
                </a:extLst>
              </p:cNvPr>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08">
                <a:extLst>
                  <a:ext uri="{FF2B5EF4-FFF2-40B4-BE49-F238E27FC236}">
                    <a16:creationId xmlns:a16="http://schemas.microsoft.com/office/drawing/2014/main" id="{6024D7EF-E0EB-4FF3-A2E4-54FD77B129BC}"/>
                  </a:ext>
                </a:extLst>
              </p:cNvPr>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09">
                <a:extLst>
                  <a:ext uri="{FF2B5EF4-FFF2-40B4-BE49-F238E27FC236}">
                    <a16:creationId xmlns:a16="http://schemas.microsoft.com/office/drawing/2014/main" id="{E4698277-AFAD-4056-823E-668528F2A5A2}"/>
                  </a:ext>
                </a:extLst>
              </p:cNvPr>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10">
                <a:extLst>
                  <a:ext uri="{FF2B5EF4-FFF2-40B4-BE49-F238E27FC236}">
                    <a16:creationId xmlns:a16="http://schemas.microsoft.com/office/drawing/2014/main" id="{C3B06421-17E3-4200-8213-FAE610C1EA54}"/>
                  </a:ext>
                </a:extLst>
              </p:cNvPr>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11">
                <a:extLst>
                  <a:ext uri="{FF2B5EF4-FFF2-40B4-BE49-F238E27FC236}">
                    <a16:creationId xmlns:a16="http://schemas.microsoft.com/office/drawing/2014/main" id="{7CBC1281-8531-4D71-A42E-3E5D6BA327DD}"/>
                  </a:ext>
                </a:extLst>
              </p:cNvPr>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12">
                <a:extLst>
                  <a:ext uri="{FF2B5EF4-FFF2-40B4-BE49-F238E27FC236}">
                    <a16:creationId xmlns:a16="http://schemas.microsoft.com/office/drawing/2014/main" id="{355DBED1-53FC-4D28-ACDF-8D5E2B044B58}"/>
                  </a:ext>
                </a:extLst>
              </p:cNvPr>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13">
                <a:extLst>
                  <a:ext uri="{FF2B5EF4-FFF2-40B4-BE49-F238E27FC236}">
                    <a16:creationId xmlns:a16="http://schemas.microsoft.com/office/drawing/2014/main" id="{A8FD2C1D-FBD4-4A39-8DC7-3E544CC9A1D3}"/>
                  </a:ext>
                </a:extLst>
              </p:cNvPr>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14">
                <a:extLst>
                  <a:ext uri="{FF2B5EF4-FFF2-40B4-BE49-F238E27FC236}">
                    <a16:creationId xmlns:a16="http://schemas.microsoft.com/office/drawing/2014/main" id="{EB5F6B7E-8BD6-4635-BA1D-2FEBBDB16D71}"/>
                  </a:ext>
                </a:extLst>
              </p:cNvPr>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Rectangle 115">
                <a:extLst>
                  <a:ext uri="{FF2B5EF4-FFF2-40B4-BE49-F238E27FC236}">
                    <a16:creationId xmlns:a16="http://schemas.microsoft.com/office/drawing/2014/main" id="{CEB53D17-CC09-4669-BAF1-C7B089AB725F}"/>
                  </a:ext>
                </a:extLst>
              </p:cNvPr>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116">
                <a:extLst>
                  <a:ext uri="{FF2B5EF4-FFF2-40B4-BE49-F238E27FC236}">
                    <a16:creationId xmlns:a16="http://schemas.microsoft.com/office/drawing/2014/main" id="{1525CD53-8BB6-40C4-B9DF-13DDC72CF945}"/>
                  </a:ext>
                </a:extLst>
              </p:cNvPr>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17">
                <a:extLst>
                  <a:ext uri="{FF2B5EF4-FFF2-40B4-BE49-F238E27FC236}">
                    <a16:creationId xmlns:a16="http://schemas.microsoft.com/office/drawing/2014/main" id="{3AB13A04-6164-47BA-9006-16117D7C9577}"/>
                  </a:ext>
                </a:extLst>
              </p:cNvPr>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118">
                <a:extLst>
                  <a:ext uri="{FF2B5EF4-FFF2-40B4-BE49-F238E27FC236}">
                    <a16:creationId xmlns:a16="http://schemas.microsoft.com/office/drawing/2014/main" id="{944CD1A3-3629-477A-9FA6-2369A4443CC8}"/>
                  </a:ext>
                </a:extLst>
              </p:cNvPr>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19">
                <a:extLst>
                  <a:ext uri="{FF2B5EF4-FFF2-40B4-BE49-F238E27FC236}">
                    <a16:creationId xmlns:a16="http://schemas.microsoft.com/office/drawing/2014/main" id="{2F2BA9C8-EA67-4091-9C58-27B0A8D249B4}"/>
                  </a:ext>
                </a:extLst>
              </p:cNvPr>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120">
                <a:extLst>
                  <a:ext uri="{FF2B5EF4-FFF2-40B4-BE49-F238E27FC236}">
                    <a16:creationId xmlns:a16="http://schemas.microsoft.com/office/drawing/2014/main" id="{FF692E97-38BC-47E6-96D9-6950F052A213}"/>
                  </a:ext>
                </a:extLst>
              </p:cNvPr>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Rectangle 121">
                <a:extLst>
                  <a:ext uri="{FF2B5EF4-FFF2-40B4-BE49-F238E27FC236}">
                    <a16:creationId xmlns:a16="http://schemas.microsoft.com/office/drawing/2014/main" id="{787C954E-5538-44AE-9DC5-1B389E42BC72}"/>
                  </a:ext>
                </a:extLst>
              </p:cNvPr>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22">
                <a:extLst>
                  <a:ext uri="{FF2B5EF4-FFF2-40B4-BE49-F238E27FC236}">
                    <a16:creationId xmlns:a16="http://schemas.microsoft.com/office/drawing/2014/main" id="{913AC07C-6E64-4E9B-B226-7CE4763321AD}"/>
                  </a:ext>
                </a:extLst>
              </p:cNvPr>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123">
                <a:extLst>
                  <a:ext uri="{FF2B5EF4-FFF2-40B4-BE49-F238E27FC236}">
                    <a16:creationId xmlns:a16="http://schemas.microsoft.com/office/drawing/2014/main" id="{B3CBD7A3-B04E-4CED-907D-E1DCAAFDB836}"/>
                  </a:ext>
                </a:extLst>
              </p:cNvPr>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24">
                <a:extLst>
                  <a:ext uri="{FF2B5EF4-FFF2-40B4-BE49-F238E27FC236}">
                    <a16:creationId xmlns:a16="http://schemas.microsoft.com/office/drawing/2014/main" id="{4608B65B-0B39-426A-99B7-132135DC6384}"/>
                  </a:ext>
                </a:extLst>
              </p:cNvPr>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Rectangle 125">
                <a:extLst>
                  <a:ext uri="{FF2B5EF4-FFF2-40B4-BE49-F238E27FC236}">
                    <a16:creationId xmlns:a16="http://schemas.microsoft.com/office/drawing/2014/main" id="{F3A34CC0-496A-4A3F-A6DE-6EFF30F7F7A8}"/>
                  </a:ext>
                </a:extLst>
              </p:cNvPr>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26">
                <a:extLst>
                  <a:ext uri="{FF2B5EF4-FFF2-40B4-BE49-F238E27FC236}">
                    <a16:creationId xmlns:a16="http://schemas.microsoft.com/office/drawing/2014/main" id="{8702B3CE-BB6E-48B9-99FF-3C67A0E02D26}"/>
                  </a:ext>
                </a:extLst>
              </p:cNvPr>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27">
                <a:extLst>
                  <a:ext uri="{FF2B5EF4-FFF2-40B4-BE49-F238E27FC236}">
                    <a16:creationId xmlns:a16="http://schemas.microsoft.com/office/drawing/2014/main" id="{3B18234B-33D7-45D1-8EDF-1DE47C500430}"/>
                  </a:ext>
                </a:extLst>
              </p:cNvPr>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28">
                <a:extLst>
                  <a:ext uri="{FF2B5EF4-FFF2-40B4-BE49-F238E27FC236}">
                    <a16:creationId xmlns:a16="http://schemas.microsoft.com/office/drawing/2014/main" id="{3DB03553-FC80-49DA-AB57-14EB36F338EF}"/>
                  </a:ext>
                </a:extLst>
              </p:cNvPr>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29">
                <a:extLst>
                  <a:ext uri="{FF2B5EF4-FFF2-40B4-BE49-F238E27FC236}">
                    <a16:creationId xmlns:a16="http://schemas.microsoft.com/office/drawing/2014/main" id="{B67F7533-E821-4A47-9562-9FC067592275}"/>
                  </a:ext>
                </a:extLst>
              </p:cNvPr>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30">
                <a:extLst>
                  <a:ext uri="{FF2B5EF4-FFF2-40B4-BE49-F238E27FC236}">
                    <a16:creationId xmlns:a16="http://schemas.microsoft.com/office/drawing/2014/main" id="{3744E85D-D884-49E7-A851-A6E88C20046D}"/>
                  </a:ext>
                </a:extLst>
              </p:cNvPr>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31">
                <a:extLst>
                  <a:ext uri="{FF2B5EF4-FFF2-40B4-BE49-F238E27FC236}">
                    <a16:creationId xmlns:a16="http://schemas.microsoft.com/office/drawing/2014/main" id="{DBAEB17C-44C7-461D-A1C5-C297AA9FDBDA}"/>
                  </a:ext>
                </a:extLst>
              </p:cNvPr>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32">
                <a:extLst>
                  <a:ext uri="{FF2B5EF4-FFF2-40B4-BE49-F238E27FC236}">
                    <a16:creationId xmlns:a16="http://schemas.microsoft.com/office/drawing/2014/main" id="{D41F45D3-BBDC-4750-9965-EFB77E9239E2}"/>
                  </a:ext>
                </a:extLst>
              </p:cNvPr>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33">
                <a:extLst>
                  <a:ext uri="{FF2B5EF4-FFF2-40B4-BE49-F238E27FC236}">
                    <a16:creationId xmlns:a16="http://schemas.microsoft.com/office/drawing/2014/main" id="{90F625D2-A592-4551-B4EF-AFD2C0DAEEA1}"/>
                  </a:ext>
                </a:extLst>
              </p:cNvPr>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34">
                <a:extLst>
                  <a:ext uri="{FF2B5EF4-FFF2-40B4-BE49-F238E27FC236}">
                    <a16:creationId xmlns:a16="http://schemas.microsoft.com/office/drawing/2014/main" id="{DBFAB486-8D2E-475A-B4CE-FFA43BF06517}"/>
                  </a:ext>
                </a:extLst>
              </p:cNvPr>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35">
                <a:extLst>
                  <a:ext uri="{FF2B5EF4-FFF2-40B4-BE49-F238E27FC236}">
                    <a16:creationId xmlns:a16="http://schemas.microsoft.com/office/drawing/2014/main" id="{117B116F-BA79-4336-AB8A-2E874CC4A281}"/>
                  </a:ext>
                </a:extLst>
              </p:cNvPr>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36">
                <a:extLst>
                  <a:ext uri="{FF2B5EF4-FFF2-40B4-BE49-F238E27FC236}">
                    <a16:creationId xmlns:a16="http://schemas.microsoft.com/office/drawing/2014/main" id="{4927D367-AD6C-4ACE-AAB5-7B759BABD04D}"/>
                  </a:ext>
                </a:extLst>
              </p:cNvPr>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37">
                <a:extLst>
                  <a:ext uri="{FF2B5EF4-FFF2-40B4-BE49-F238E27FC236}">
                    <a16:creationId xmlns:a16="http://schemas.microsoft.com/office/drawing/2014/main" id="{EEB61F98-E3D0-4529-816D-0D947E9B1B6E}"/>
                  </a:ext>
                </a:extLst>
              </p:cNvPr>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38">
                <a:extLst>
                  <a:ext uri="{FF2B5EF4-FFF2-40B4-BE49-F238E27FC236}">
                    <a16:creationId xmlns:a16="http://schemas.microsoft.com/office/drawing/2014/main" id="{86BBC63F-17C5-47CF-BD06-8160965BAB5E}"/>
                  </a:ext>
                </a:extLst>
              </p:cNvPr>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Rectangle 139">
                <a:extLst>
                  <a:ext uri="{FF2B5EF4-FFF2-40B4-BE49-F238E27FC236}">
                    <a16:creationId xmlns:a16="http://schemas.microsoft.com/office/drawing/2014/main" id="{8B25B2D2-E768-46EA-9414-C09376CA3DC0}"/>
                  </a:ext>
                </a:extLst>
              </p:cNvPr>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140">
                <a:extLst>
                  <a:ext uri="{FF2B5EF4-FFF2-40B4-BE49-F238E27FC236}">
                    <a16:creationId xmlns:a16="http://schemas.microsoft.com/office/drawing/2014/main" id="{A5989C24-BE83-45E0-B276-49EBCE1FF886}"/>
                  </a:ext>
                </a:extLst>
              </p:cNvPr>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141">
                <a:extLst>
                  <a:ext uri="{FF2B5EF4-FFF2-40B4-BE49-F238E27FC236}">
                    <a16:creationId xmlns:a16="http://schemas.microsoft.com/office/drawing/2014/main" id="{E2307B21-9CBE-457F-8F83-B946A2BBC4EC}"/>
                  </a:ext>
                </a:extLst>
              </p:cNvPr>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142">
                <a:extLst>
                  <a:ext uri="{FF2B5EF4-FFF2-40B4-BE49-F238E27FC236}">
                    <a16:creationId xmlns:a16="http://schemas.microsoft.com/office/drawing/2014/main" id="{D32E33E7-1AF0-4DB0-AD9F-91243DDE9750}"/>
                  </a:ext>
                </a:extLst>
              </p:cNvPr>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143">
                <a:extLst>
                  <a:ext uri="{FF2B5EF4-FFF2-40B4-BE49-F238E27FC236}">
                    <a16:creationId xmlns:a16="http://schemas.microsoft.com/office/drawing/2014/main" id="{D3AE5FCB-F05F-4B43-8464-C4E39242453A}"/>
                  </a:ext>
                </a:extLst>
              </p:cNvPr>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144">
                <a:extLst>
                  <a:ext uri="{FF2B5EF4-FFF2-40B4-BE49-F238E27FC236}">
                    <a16:creationId xmlns:a16="http://schemas.microsoft.com/office/drawing/2014/main" id="{FFA88EDC-0BC8-424B-B23B-1E425D5F6F68}"/>
                  </a:ext>
                </a:extLst>
              </p:cNvPr>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145">
                <a:extLst>
                  <a:ext uri="{FF2B5EF4-FFF2-40B4-BE49-F238E27FC236}">
                    <a16:creationId xmlns:a16="http://schemas.microsoft.com/office/drawing/2014/main" id="{31147F7B-1B8F-4251-8B9D-68605EFEBD84}"/>
                  </a:ext>
                </a:extLst>
              </p:cNvPr>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146">
                <a:extLst>
                  <a:ext uri="{FF2B5EF4-FFF2-40B4-BE49-F238E27FC236}">
                    <a16:creationId xmlns:a16="http://schemas.microsoft.com/office/drawing/2014/main" id="{1F651464-D6AB-4CBE-8BFA-9642D1A57D99}"/>
                  </a:ext>
                </a:extLst>
              </p:cNvPr>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147">
                <a:extLst>
                  <a:ext uri="{FF2B5EF4-FFF2-40B4-BE49-F238E27FC236}">
                    <a16:creationId xmlns:a16="http://schemas.microsoft.com/office/drawing/2014/main" id="{5BCC7973-8806-4817-B992-F9EC943C4D3C}"/>
                  </a:ext>
                </a:extLst>
              </p:cNvPr>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Rectangle 148">
                <a:extLst>
                  <a:ext uri="{FF2B5EF4-FFF2-40B4-BE49-F238E27FC236}">
                    <a16:creationId xmlns:a16="http://schemas.microsoft.com/office/drawing/2014/main" id="{22FD982A-EC43-4FB8-9013-C14492B55E45}"/>
                  </a:ext>
                </a:extLst>
              </p:cNvPr>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Rectangle 149">
                <a:extLst>
                  <a:ext uri="{FF2B5EF4-FFF2-40B4-BE49-F238E27FC236}">
                    <a16:creationId xmlns:a16="http://schemas.microsoft.com/office/drawing/2014/main" id="{F5902BB1-AFA0-4445-90F4-D22F5B14EA51}"/>
                  </a:ext>
                </a:extLst>
              </p:cNvPr>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50">
                <a:extLst>
                  <a:ext uri="{FF2B5EF4-FFF2-40B4-BE49-F238E27FC236}">
                    <a16:creationId xmlns:a16="http://schemas.microsoft.com/office/drawing/2014/main" id="{2481DCDB-FB7C-4837-9819-A56799C469EC}"/>
                  </a:ext>
                </a:extLst>
              </p:cNvPr>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Rectangle 151">
                <a:extLst>
                  <a:ext uri="{FF2B5EF4-FFF2-40B4-BE49-F238E27FC236}">
                    <a16:creationId xmlns:a16="http://schemas.microsoft.com/office/drawing/2014/main" id="{4E2893D6-3BDC-4E5D-86D7-652675173838}"/>
                  </a:ext>
                </a:extLst>
              </p:cNvPr>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152">
                <a:extLst>
                  <a:ext uri="{FF2B5EF4-FFF2-40B4-BE49-F238E27FC236}">
                    <a16:creationId xmlns:a16="http://schemas.microsoft.com/office/drawing/2014/main" id="{5F43E957-6473-4461-A04F-EBB1E6BCBF9D}"/>
                  </a:ext>
                </a:extLst>
              </p:cNvPr>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Rectangle 153">
                <a:extLst>
                  <a:ext uri="{FF2B5EF4-FFF2-40B4-BE49-F238E27FC236}">
                    <a16:creationId xmlns:a16="http://schemas.microsoft.com/office/drawing/2014/main" id="{689EB775-2BD7-4124-AA03-A041EA949BC6}"/>
                  </a:ext>
                </a:extLst>
              </p:cNvPr>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Rectangle 154">
                <a:extLst>
                  <a:ext uri="{FF2B5EF4-FFF2-40B4-BE49-F238E27FC236}">
                    <a16:creationId xmlns:a16="http://schemas.microsoft.com/office/drawing/2014/main" id="{03F0E553-8FCF-4112-ABBC-4142C185F345}"/>
                  </a:ext>
                </a:extLst>
              </p:cNvPr>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155">
                <a:extLst>
                  <a:ext uri="{FF2B5EF4-FFF2-40B4-BE49-F238E27FC236}">
                    <a16:creationId xmlns:a16="http://schemas.microsoft.com/office/drawing/2014/main" id="{EED775C3-A205-4CAC-B41B-9E36524DFC7A}"/>
                  </a:ext>
                </a:extLst>
              </p:cNvPr>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156">
                <a:extLst>
                  <a:ext uri="{FF2B5EF4-FFF2-40B4-BE49-F238E27FC236}">
                    <a16:creationId xmlns:a16="http://schemas.microsoft.com/office/drawing/2014/main" id="{883625B2-EBE5-4CD0-B1B4-ED5540B1CEA6}"/>
                  </a:ext>
                </a:extLst>
              </p:cNvPr>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157">
                <a:extLst>
                  <a:ext uri="{FF2B5EF4-FFF2-40B4-BE49-F238E27FC236}">
                    <a16:creationId xmlns:a16="http://schemas.microsoft.com/office/drawing/2014/main" id="{A6141DE1-C3A7-4FE1-B230-5DC5542A0E2E}"/>
                  </a:ext>
                </a:extLst>
              </p:cNvPr>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158">
                <a:extLst>
                  <a:ext uri="{FF2B5EF4-FFF2-40B4-BE49-F238E27FC236}">
                    <a16:creationId xmlns:a16="http://schemas.microsoft.com/office/drawing/2014/main" id="{376CD64C-0EC7-4BF6-9AFB-A8166F6D028A}"/>
                  </a:ext>
                </a:extLst>
              </p:cNvPr>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Rectangle 159">
                <a:extLst>
                  <a:ext uri="{FF2B5EF4-FFF2-40B4-BE49-F238E27FC236}">
                    <a16:creationId xmlns:a16="http://schemas.microsoft.com/office/drawing/2014/main" id="{2758B117-FB90-4C4C-B03D-B3E1F01BE9DD}"/>
                  </a:ext>
                </a:extLst>
              </p:cNvPr>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Rectangle 160">
                <a:extLst>
                  <a:ext uri="{FF2B5EF4-FFF2-40B4-BE49-F238E27FC236}">
                    <a16:creationId xmlns:a16="http://schemas.microsoft.com/office/drawing/2014/main" id="{CB29919D-EDFF-4FC4-8492-35E03AD7E392}"/>
                  </a:ext>
                </a:extLst>
              </p:cNvPr>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Rectangle 161">
                <a:extLst>
                  <a:ext uri="{FF2B5EF4-FFF2-40B4-BE49-F238E27FC236}">
                    <a16:creationId xmlns:a16="http://schemas.microsoft.com/office/drawing/2014/main" id="{592BABD5-6422-46E3-BCFA-A0FB1F25ABB2}"/>
                  </a:ext>
                </a:extLst>
              </p:cNvPr>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62">
                <a:extLst>
                  <a:ext uri="{FF2B5EF4-FFF2-40B4-BE49-F238E27FC236}">
                    <a16:creationId xmlns:a16="http://schemas.microsoft.com/office/drawing/2014/main" id="{2C191B82-3E36-4A60-B610-CE845082C46A}"/>
                  </a:ext>
                </a:extLst>
              </p:cNvPr>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Rectangle 163">
                <a:extLst>
                  <a:ext uri="{FF2B5EF4-FFF2-40B4-BE49-F238E27FC236}">
                    <a16:creationId xmlns:a16="http://schemas.microsoft.com/office/drawing/2014/main" id="{A08EC4E7-7608-4DD5-89CF-0D607090050D}"/>
                  </a:ext>
                </a:extLst>
              </p:cNvPr>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Rectangle 164">
                <a:extLst>
                  <a:ext uri="{FF2B5EF4-FFF2-40B4-BE49-F238E27FC236}">
                    <a16:creationId xmlns:a16="http://schemas.microsoft.com/office/drawing/2014/main" id="{59F32246-4A32-4938-9092-E7A2C77480E8}"/>
                  </a:ext>
                </a:extLst>
              </p:cNvPr>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165">
                <a:extLst>
                  <a:ext uri="{FF2B5EF4-FFF2-40B4-BE49-F238E27FC236}">
                    <a16:creationId xmlns:a16="http://schemas.microsoft.com/office/drawing/2014/main" id="{F105F73D-215B-4726-9089-D56BD55F085C}"/>
                  </a:ext>
                </a:extLst>
              </p:cNvPr>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166">
                <a:extLst>
                  <a:ext uri="{FF2B5EF4-FFF2-40B4-BE49-F238E27FC236}">
                    <a16:creationId xmlns:a16="http://schemas.microsoft.com/office/drawing/2014/main" id="{83AD3745-6D26-4A1F-AF0D-96F4EE5601AD}"/>
                  </a:ext>
                </a:extLst>
              </p:cNvPr>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Rectangle 167">
                <a:extLst>
                  <a:ext uri="{FF2B5EF4-FFF2-40B4-BE49-F238E27FC236}">
                    <a16:creationId xmlns:a16="http://schemas.microsoft.com/office/drawing/2014/main" id="{BFC5F343-1B96-4401-87D8-CD02497CE7C7}"/>
                  </a:ext>
                </a:extLst>
              </p:cNvPr>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Rectangle 168">
                <a:extLst>
                  <a:ext uri="{FF2B5EF4-FFF2-40B4-BE49-F238E27FC236}">
                    <a16:creationId xmlns:a16="http://schemas.microsoft.com/office/drawing/2014/main" id="{A20B040F-996E-4269-BE33-4B90A628EC18}"/>
                  </a:ext>
                </a:extLst>
              </p:cNvPr>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169">
                <a:extLst>
                  <a:ext uri="{FF2B5EF4-FFF2-40B4-BE49-F238E27FC236}">
                    <a16:creationId xmlns:a16="http://schemas.microsoft.com/office/drawing/2014/main" id="{39E3054F-6DC9-413A-ABE5-094F7532F9A5}"/>
                  </a:ext>
                </a:extLst>
              </p:cNvPr>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Rectangle 170">
                <a:extLst>
                  <a:ext uri="{FF2B5EF4-FFF2-40B4-BE49-F238E27FC236}">
                    <a16:creationId xmlns:a16="http://schemas.microsoft.com/office/drawing/2014/main" id="{63D90368-472D-4F58-A976-1FDA5338D0FA}"/>
                  </a:ext>
                </a:extLst>
              </p:cNvPr>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Rectangle 171">
                <a:extLst>
                  <a:ext uri="{FF2B5EF4-FFF2-40B4-BE49-F238E27FC236}">
                    <a16:creationId xmlns:a16="http://schemas.microsoft.com/office/drawing/2014/main" id="{EDF5BA71-13E4-4D80-AAA7-7873DB83CE1A}"/>
                  </a:ext>
                </a:extLst>
              </p:cNvPr>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172">
                <a:extLst>
                  <a:ext uri="{FF2B5EF4-FFF2-40B4-BE49-F238E27FC236}">
                    <a16:creationId xmlns:a16="http://schemas.microsoft.com/office/drawing/2014/main" id="{2D1984C5-430F-4597-8A62-671BFBA32F40}"/>
                  </a:ext>
                </a:extLst>
              </p:cNvPr>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Rectangle 173">
                <a:extLst>
                  <a:ext uri="{FF2B5EF4-FFF2-40B4-BE49-F238E27FC236}">
                    <a16:creationId xmlns:a16="http://schemas.microsoft.com/office/drawing/2014/main" id="{1DCDB768-3848-4A7F-BDAB-4DB0819C1281}"/>
                  </a:ext>
                </a:extLst>
              </p:cNvPr>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174">
                <a:extLst>
                  <a:ext uri="{FF2B5EF4-FFF2-40B4-BE49-F238E27FC236}">
                    <a16:creationId xmlns:a16="http://schemas.microsoft.com/office/drawing/2014/main" id="{01D5D4F2-78D7-4BD5-9BFB-62CB0042367C}"/>
                  </a:ext>
                </a:extLst>
              </p:cNvPr>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Rectangle 175">
                <a:extLst>
                  <a:ext uri="{FF2B5EF4-FFF2-40B4-BE49-F238E27FC236}">
                    <a16:creationId xmlns:a16="http://schemas.microsoft.com/office/drawing/2014/main" id="{56721B12-84CD-43F9-B909-B331E055E46A}"/>
                  </a:ext>
                </a:extLst>
              </p:cNvPr>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Rectangle 176">
                <a:extLst>
                  <a:ext uri="{FF2B5EF4-FFF2-40B4-BE49-F238E27FC236}">
                    <a16:creationId xmlns:a16="http://schemas.microsoft.com/office/drawing/2014/main" id="{0475F4FD-B9D4-43B8-A04D-6B35AF304889}"/>
                  </a:ext>
                </a:extLst>
              </p:cNvPr>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Rectangle 177">
                <a:extLst>
                  <a:ext uri="{FF2B5EF4-FFF2-40B4-BE49-F238E27FC236}">
                    <a16:creationId xmlns:a16="http://schemas.microsoft.com/office/drawing/2014/main" id="{96AB1CBF-60E9-4316-AAF4-46991AABBD83}"/>
                  </a:ext>
                </a:extLst>
              </p:cNvPr>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Rectangle 178">
                <a:extLst>
                  <a:ext uri="{FF2B5EF4-FFF2-40B4-BE49-F238E27FC236}">
                    <a16:creationId xmlns:a16="http://schemas.microsoft.com/office/drawing/2014/main" id="{880B84D1-D987-4485-9CF5-5DDCB8EF5B21}"/>
                  </a:ext>
                </a:extLst>
              </p:cNvPr>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179">
                <a:extLst>
                  <a:ext uri="{FF2B5EF4-FFF2-40B4-BE49-F238E27FC236}">
                    <a16:creationId xmlns:a16="http://schemas.microsoft.com/office/drawing/2014/main" id="{A1FD8C15-7D52-4FF6-A822-D6798E1EBF8A}"/>
                  </a:ext>
                </a:extLst>
              </p:cNvPr>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180">
                <a:extLst>
                  <a:ext uri="{FF2B5EF4-FFF2-40B4-BE49-F238E27FC236}">
                    <a16:creationId xmlns:a16="http://schemas.microsoft.com/office/drawing/2014/main" id="{9233B06A-D812-450C-844E-A9A383F5BF03}"/>
                  </a:ext>
                </a:extLst>
              </p:cNvPr>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181">
                <a:extLst>
                  <a:ext uri="{FF2B5EF4-FFF2-40B4-BE49-F238E27FC236}">
                    <a16:creationId xmlns:a16="http://schemas.microsoft.com/office/drawing/2014/main" id="{1EC2063A-F19D-42C9-AF9E-0128DEC0EA98}"/>
                  </a:ext>
                </a:extLst>
              </p:cNvPr>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182">
                <a:extLst>
                  <a:ext uri="{FF2B5EF4-FFF2-40B4-BE49-F238E27FC236}">
                    <a16:creationId xmlns:a16="http://schemas.microsoft.com/office/drawing/2014/main" id="{BF1CAAD7-0888-40F6-8AD5-252E83DE2CAE}"/>
                  </a:ext>
                </a:extLst>
              </p:cNvPr>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183">
                <a:extLst>
                  <a:ext uri="{FF2B5EF4-FFF2-40B4-BE49-F238E27FC236}">
                    <a16:creationId xmlns:a16="http://schemas.microsoft.com/office/drawing/2014/main" id="{F3105737-F5F2-4F81-A72D-FE193A200BEC}"/>
                  </a:ext>
                </a:extLst>
              </p:cNvPr>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184">
                <a:extLst>
                  <a:ext uri="{FF2B5EF4-FFF2-40B4-BE49-F238E27FC236}">
                    <a16:creationId xmlns:a16="http://schemas.microsoft.com/office/drawing/2014/main" id="{4C264244-6791-47B5-8E17-8419325E4BFB}"/>
                  </a:ext>
                </a:extLst>
              </p:cNvPr>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185">
                <a:extLst>
                  <a:ext uri="{FF2B5EF4-FFF2-40B4-BE49-F238E27FC236}">
                    <a16:creationId xmlns:a16="http://schemas.microsoft.com/office/drawing/2014/main" id="{83167851-43B0-45D2-AD36-FFB2FCA3EEB0}"/>
                  </a:ext>
                </a:extLst>
              </p:cNvPr>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Freeform 186">
                <a:extLst>
                  <a:ext uri="{FF2B5EF4-FFF2-40B4-BE49-F238E27FC236}">
                    <a16:creationId xmlns:a16="http://schemas.microsoft.com/office/drawing/2014/main" id="{93A64610-2C6A-4CE8-9EE7-8E108617A004}"/>
                  </a:ext>
                </a:extLst>
              </p:cNvPr>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187">
                <a:extLst>
                  <a:ext uri="{FF2B5EF4-FFF2-40B4-BE49-F238E27FC236}">
                    <a16:creationId xmlns:a16="http://schemas.microsoft.com/office/drawing/2014/main" id="{20E3D49C-627C-4E44-BAEF-F334C7DDCCCA}"/>
                  </a:ext>
                </a:extLst>
              </p:cNvPr>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188">
                <a:extLst>
                  <a:ext uri="{FF2B5EF4-FFF2-40B4-BE49-F238E27FC236}">
                    <a16:creationId xmlns:a16="http://schemas.microsoft.com/office/drawing/2014/main" id="{0FAEFA42-BB8A-4529-9A7A-D4C9158981E2}"/>
                  </a:ext>
                </a:extLst>
              </p:cNvPr>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189">
                <a:extLst>
                  <a:ext uri="{FF2B5EF4-FFF2-40B4-BE49-F238E27FC236}">
                    <a16:creationId xmlns:a16="http://schemas.microsoft.com/office/drawing/2014/main" id="{AD586B81-C267-4429-ADD5-91E4D6AFA1FA}"/>
                  </a:ext>
                </a:extLst>
              </p:cNvPr>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190">
                <a:extLst>
                  <a:ext uri="{FF2B5EF4-FFF2-40B4-BE49-F238E27FC236}">
                    <a16:creationId xmlns:a16="http://schemas.microsoft.com/office/drawing/2014/main" id="{0B9C12EC-CB45-4F48-BE7C-00D71D9A82B8}"/>
                  </a:ext>
                </a:extLst>
              </p:cNvPr>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191">
                <a:extLst>
                  <a:ext uri="{FF2B5EF4-FFF2-40B4-BE49-F238E27FC236}">
                    <a16:creationId xmlns:a16="http://schemas.microsoft.com/office/drawing/2014/main" id="{F89EF15E-736E-4EB4-BDE1-DA162ED28DF0}"/>
                  </a:ext>
                </a:extLst>
              </p:cNvPr>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192">
                <a:extLst>
                  <a:ext uri="{FF2B5EF4-FFF2-40B4-BE49-F238E27FC236}">
                    <a16:creationId xmlns:a16="http://schemas.microsoft.com/office/drawing/2014/main" id="{AC96D310-7D28-4D5E-8A74-A7C6EC3FA585}"/>
                  </a:ext>
                </a:extLst>
              </p:cNvPr>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193">
                <a:extLst>
                  <a:ext uri="{FF2B5EF4-FFF2-40B4-BE49-F238E27FC236}">
                    <a16:creationId xmlns:a16="http://schemas.microsoft.com/office/drawing/2014/main" id="{09C90228-3E89-42CA-B539-C10F4778FD39}"/>
                  </a:ext>
                </a:extLst>
              </p:cNvPr>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Rectangle 194">
                <a:extLst>
                  <a:ext uri="{FF2B5EF4-FFF2-40B4-BE49-F238E27FC236}">
                    <a16:creationId xmlns:a16="http://schemas.microsoft.com/office/drawing/2014/main" id="{C2DD5B83-B7A3-461C-9257-E8B974D40609}"/>
                  </a:ext>
                </a:extLst>
              </p:cNvPr>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Rectangle 195">
                <a:extLst>
                  <a:ext uri="{FF2B5EF4-FFF2-40B4-BE49-F238E27FC236}">
                    <a16:creationId xmlns:a16="http://schemas.microsoft.com/office/drawing/2014/main" id="{60D4F94F-6CB3-405C-A9E1-7F4771283FD3}"/>
                  </a:ext>
                </a:extLst>
              </p:cNvPr>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Rectangle 196">
                <a:extLst>
                  <a:ext uri="{FF2B5EF4-FFF2-40B4-BE49-F238E27FC236}">
                    <a16:creationId xmlns:a16="http://schemas.microsoft.com/office/drawing/2014/main" id="{FD9F78A9-7CAB-4DDF-9163-99A66BDD5783}"/>
                  </a:ext>
                </a:extLst>
              </p:cNvPr>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Rectangle 197">
                <a:extLst>
                  <a:ext uri="{FF2B5EF4-FFF2-40B4-BE49-F238E27FC236}">
                    <a16:creationId xmlns:a16="http://schemas.microsoft.com/office/drawing/2014/main" id="{E56AE98C-D19A-4069-865B-EBD22D154897}"/>
                  </a:ext>
                </a:extLst>
              </p:cNvPr>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198">
                <a:extLst>
                  <a:ext uri="{FF2B5EF4-FFF2-40B4-BE49-F238E27FC236}">
                    <a16:creationId xmlns:a16="http://schemas.microsoft.com/office/drawing/2014/main" id="{7E9BE318-09FF-44A3-8FDD-06854A40298E}"/>
                  </a:ext>
                </a:extLst>
              </p:cNvPr>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Rectangle 199">
                <a:extLst>
                  <a:ext uri="{FF2B5EF4-FFF2-40B4-BE49-F238E27FC236}">
                    <a16:creationId xmlns:a16="http://schemas.microsoft.com/office/drawing/2014/main" id="{B88A5622-CEAA-4772-85E0-634A2F0A838A}"/>
                  </a:ext>
                </a:extLst>
              </p:cNvPr>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Rectangle 200">
                <a:extLst>
                  <a:ext uri="{FF2B5EF4-FFF2-40B4-BE49-F238E27FC236}">
                    <a16:creationId xmlns:a16="http://schemas.microsoft.com/office/drawing/2014/main" id="{C736D8BC-9BEC-421C-95E5-9B824F2E4A5E}"/>
                  </a:ext>
                </a:extLst>
              </p:cNvPr>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01">
                <a:extLst>
                  <a:ext uri="{FF2B5EF4-FFF2-40B4-BE49-F238E27FC236}">
                    <a16:creationId xmlns:a16="http://schemas.microsoft.com/office/drawing/2014/main" id="{6008B124-2749-4519-BF4D-DB98A4BFC29B}"/>
                  </a:ext>
                </a:extLst>
              </p:cNvPr>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Rectangle 202">
                <a:extLst>
                  <a:ext uri="{FF2B5EF4-FFF2-40B4-BE49-F238E27FC236}">
                    <a16:creationId xmlns:a16="http://schemas.microsoft.com/office/drawing/2014/main" id="{43C091CB-E8A9-46A6-B326-779DAAC9E33D}"/>
                  </a:ext>
                </a:extLst>
              </p:cNvPr>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Rectangle 203">
                <a:extLst>
                  <a:ext uri="{FF2B5EF4-FFF2-40B4-BE49-F238E27FC236}">
                    <a16:creationId xmlns:a16="http://schemas.microsoft.com/office/drawing/2014/main" id="{7A51DB15-0D0A-4000-BE7C-83EF2A339B8C}"/>
                  </a:ext>
                </a:extLst>
              </p:cNvPr>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Rectangle 204">
                <a:extLst>
                  <a:ext uri="{FF2B5EF4-FFF2-40B4-BE49-F238E27FC236}">
                    <a16:creationId xmlns:a16="http://schemas.microsoft.com/office/drawing/2014/main" id="{F29E8318-5B5B-4683-B939-3B796510CFE0}"/>
                  </a:ext>
                </a:extLst>
              </p:cNvPr>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 name="Rectangle 206">
              <a:extLst>
                <a:ext uri="{FF2B5EF4-FFF2-40B4-BE49-F238E27FC236}">
                  <a16:creationId xmlns:a16="http://schemas.microsoft.com/office/drawing/2014/main" id="{B3A29732-89F0-4598-BFBE-50EAABE66358}"/>
                </a:ext>
              </a:extLst>
            </p:cNvPr>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207">
              <a:extLst>
                <a:ext uri="{FF2B5EF4-FFF2-40B4-BE49-F238E27FC236}">
                  <a16:creationId xmlns:a16="http://schemas.microsoft.com/office/drawing/2014/main" id="{EFFF2ECA-900A-41F2-BDB0-D9110B377A15}"/>
                </a:ext>
              </a:extLst>
            </p:cNvPr>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Rectangle 208">
              <a:extLst>
                <a:ext uri="{FF2B5EF4-FFF2-40B4-BE49-F238E27FC236}">
                  <a16:creationId xmlns:a16="http://schemas.microsoft.com/office/drawing/2014/main" id="{2C69B53E-C0D1-4DF1-AB9A-085803A5E841}"/>
                </a:ext>
              </a:extLst>
            </p:cNvPr>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Rectangle 209">
              <a:extLst>
                <a:ext uri="{FF2B5EF4-FFF2-40B4-BE49-F238E27FC236}">
                  <a16:creationId xmlns:a16="http://schemas.microsoft.com/office/drawing/2014/main" id="{B36F97C3-C1A4-4BF7-9375-8277386DA916}"/>
                </a:ext>
              </a:extLst>
            </p:cNvPr>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210">
              <a:extLst>
                <a:ext uri="{FF2B5EF4-FFF2-40B4-BE49-F238E27FC236}">
                  <a16:creationId xmlns:a16="http://schemas.microsoft.com/office/drawing/2014/main" id="{82B2E2E2-045E-4BF4-88E1-763BDB31BE27}"/>
                </a:ext>
              </a:extLst>
            </p:cNvPr>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211">
              <a:extLst>
                <a:ext uri="{FF2B5EF4-FFF2-40B4-BE49-F238E27FC236}">
                  <a16:creationId xmlns:a16="http://schemas.microsoft.com/office/drawing/2014/main" id="{ACB69FEF-B4AC-4B64-9CE8-AAEF4D6B6C3C}"/>
                </a:ext>
              </a:extLst>
            </p:cNvPr>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Freeform 212">
              <a:extLst>
                <a:ext uri="{FF2B5EF4-FFF2-40B4-BE49-F238E27FC236}">
                  <a16:creationId xmlns:a16="http://schemas.microsoft.com/office/drawing/2014/main" id="{D3429E40-7220-46FD-8932-362553B39F90}"/>
                </a:ext>
              </a:extLst>
            </p:cNvPr>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213">
              <a:extLst>
                <a:ext uri="{FF2B5EF4-FFF2-40B4-BE49-F238E27FC236}">
                  <a16:creationId xmlns:a16="http://schemas.microsoft.com/office/drawing/2014/main" id="{B6622A22-F542-460A-B0A1-D74515FDBB30}"/>
                </a:ext>
              </a:extLst>
            </p:cNvPr>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Freeform 214">
              <a:extLst>
                <a:ext uri="{FF2B5EF4-FFF2-40B4-BE49-F238E27FC236}">
                  <a16:creationId xmlns:a16="http://schemas.microsoft.com/office/drawing/2014/main" id="{DEE6422D-DB2A-4D92-92E2-5B9C06E3BE54}"/>
                </a:ext>
              </a:extLst>
            </p:cNvPr>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 name="Freeform 215">
              <a:extLst>
                <a:ext uri="{FF2B5EF4-FFF2-40B4-BE49-F238E27FC236}">
                  <a16:creationId xmlns:a16="http://schemas.microsoft.com/office/drawing/2014/main" id="{70E05597-A46A-406D-9E97-385188FCE895}"/>
                </a:ext>
              </a:extLst>
            </p:cNvPr>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Rectangle 216">
              <a:extLst>
                <a:ext uri="{FF2B5EF4-FFF2-40B4-BE49-F238E27FC236}">
                  <a16:creationId xmlns:a16="http://schemas.microsoft.com/office/drawing/2014/main" id="{737A13AA-229C-43BF-8B20-2CDB92F13F7C}"/>
                </a:ext>
              </a:extLst>
            </p:cNvPr>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Rectangle 217">
              <a:extLst>
                <a:ext uri="{FF2B5EF4-FFF2-40B4-BE49-F238E27FC236}">
                  <a16:creationId xmlns:a16="http://schemas.microsoft.com/office/drawing/2014/main" id="{743B5BBF-B327-45E0-8CE6-36E2FFC435AF}"/>
                </a:ext>
              </a:extLst>
            </p:cNvPr>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Rectangle 218">
              <a:extLst>
                <a:ext uri="{FF2B5EF4-FFF2-40B4-BE49-F238E27FC236}">
                  <a16:creationId xmlns:a16="http://schemas.microsoft.com/office/drawing/2014/main" id="{AA4C9F72-2AF8-4C85-A86D-5EC247F52E71}"/>
                </a:ext>
              </a:extLst>
            </p:cNvPr>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Rectangle 219">
              <a:extLst>
                <a:ext uri="{FF2B5EF4-FFF2-40B4-BE49-F238E27FC236}">
                  <a16:creationId xmlns:a16="http://schemas.microsoft.com/office/drawing/2014/main" id="{75139F79-3946-445E-B7F1-3C0C99369826}"/>
                </a:ext>
              </a:extLst>
            </p:cNvPr>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Rectangle 220">
              <a:extLst>
                <a:ext uri="{FF2B5EF4-FFF2-40B4-BE49-F238E27FC236}">
                  <a16:creationId xmlns:a16="http://schemas.microsoft.com/office/drawing/2014/main" id="{00E1D9B6-A4CC-46B0-9C9A-239320DE1075}"/>
                </a:ext>
              </a:extLst>
            </p:cNvPr>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Rectangle 221">
              <a:extLst>
                <a:ext uri="{FF2B5EF4-FFF2-40B4-BE49-F238E27FC236}">
                  <a16:creationId xmlns:a16="http://schemas.microsoft.com/office/drawing/2014/main" id="{D2781269-9C18-4EC6-8AB0-FD5FB4D8F395}"/>
                </a:ext>
              </a:extLst>
            </p:cNvPr>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2">
              <a:extLst>
                <a:ext uri="{FF2B5EF4-FFF2-40B4-BE49-F238E27FC236}">
                  <a16:creationId xmlns:a16="http://schemas.microsoft.com/office/drawing/2014/main" id="{A0289675-2911-460D-BEB7-77B76250DE42}"/>
                </a:ext>
              </a:extLst>
            </p:cNvPr>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3">
              <a:extLst>
                <a:ext uri="{FF2B5EF4-FFF2-40B4-BE49-F238E27FC236}">
                  <a16:creationId xmlns:a16="http://schemas.microsoft.com/office/drawing/2014/main" id="{4CEE2A0A-C6CE-43D9-808B-E141838D7448}"/>
                </a:ext>
              </a:extLst>
            </p:cNvPr>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24">
              <a:extLst>
                <a:ext uri="{FF2B5EF4-FFF2-40B4-BE49-F238E27FC236}">
                  <a16:creationId xmlns:a16="http://schemas.microsoft.com/office/drawing/2014/main" id="{33FFB9DA-DF70-4315-AE82-D9E45297652D}"/>
                </a:ext>
              </a:extLst>
            </p:cNvPr>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25">
              <a:extLst>
                <a:ext uri="{FF2B5EF4-FFF2-40B4-BE49-F238E27FC236}">
                  <a16:creationId xmlns:a16="http://schemas.microsoft.com/office/drawing/2014/main" id="{30128FB6-A224-4C1B-8816-7D9EAFA3EACE}"/>
                </a:ext>
              </a:extLst>
            </p:cNvPr>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26">
              <a:extLst>
                <a:ext uri="{FF2B5EF4-FFF2-40B4-BE49-F238E27FC236}">
                  <a16:creationId xmlns:a16="http://schemas.microsoft.com/office/drawing/2014/main" id="{F604CA8F-90D5-43B1-8014-09017993E23C}"/>
                </a:ext>
              </a:extLst>
            </p:cNvPr>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227">
              <a:extLst>
                <a:ext uri="{FF2B5EF4-FFF2-40B4-BE49-F238E27FC236}">
                  <a16:creationId xmlns:a16="http://schemas.microsoft.com/office/drawing/2014/main" id="{A6B02E08-DB21-4B0A-A67E-A914FF02F601}"/>
                </a:ext>
              </a:extLst>
            </p:cNvPr>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28">
              <a:extLst>
                <a:ext uri="{FF2B5EF4-FFF2-40B4-BE49-F238E27FC236}">
                  <a16:creationId xmlns:a16="http://schemas.microsoft.com/office/drawing/2014/main" id="{6D0ECD5E-9E1E-4411-8C3B-6ACDF3F9313A}"/>
                </a:ext>
              </a:extLst>
            </p:cNvPr>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29">
              <a:extLst>
                <a:ext uri="{FF2B5EF4-FFF2-40B4-BE49-F238E27FC236}">
                  <a16:creationId xmlns:a16="http://schemas.microsoft.com/office/drawing/2014/main" id="{BDF30E53-2F03-4B33-855A-C2C8973FCDD8}"/>
                </a:ext>
              </a:extLst>
            </p:cNvPr>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30">
              <a:extLst>
                <a:ext uri="{FF2B5EF4-FFF2-40B4-BE49-F238E27FC236}">
                  <a16:creationId xmlns:a16="http://schemas.microsoft.com/office/drawing/2014/main" id="{7C6428DB-2100-41AF-AD93-3C1946296A2E}"/>
                </a:ext>
              </a:extLst>
            </p:cNvPr>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231">
              <a:extLst>
                <a:ext uri="{FF2B5EF4-FFF2-40B4-BE49-F238E27FC236}">
                  <a16:creationId xmlns:a16="http://schemas.microsoft.com/office/drawing/2014/main" id="{4A6B9174-881A-4C81-A600-D3067E9AF43D}"/>
                </a:ext>
              </a:extLst>
            </p:cNvPr>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232">
              <a:extLst>
                <a:ext uri="{FF2B5EF4-FFF2-40B4-BE49-F238E27FC236}">
                  <a16:creationId xmlns:a16="http://schemas.microsoft.com/office/drawing/2014/main" id="{C8F02970-5750-482C-A606-D6E223D13FA8}"/>
                </a:ext>
              </a:extLst>
            </p:cNvPr>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233">
              <a:extLst>
                <a:ext uri="{FF2B5EF4-FFF2-40B4-BE49-F238E27FC236}">
                  <a16:creationId xmlns:a16="http://schemas.microsoft.com/office/drawing/2014/main" id="{094B9D90-6878-43AC-9130-0E76E5715B51}"/>
                </a:ext>
              </a:extLst>
            </p:cNvPr>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234">
              <a:extLst>
                <a:ext uri="{FF2B5EF4-FFF2-40B4-BE49-F238E27FC236}">
                  <a16:creationId xmlns:a16="http://schemas.microsoft.com/office/drawing/2014/main" id="{2C919573-B77C-43E6-8542-7E9257B86CF4}"/>
                </a:ext>
              </a:extLst>
            </p:cNvPr>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235">
              <a:extLst>
                <a:ext uri="{FF2B5EF4-FFF2-40B4-BE49-F238E27FC236}">
                  <a16:creationId xmlns:a16="http://schemas.microsoft.com/office/drawing/2014/main" id="{F8D038B9-9165-45D3-BF75-64237560C504}"/>
                </a:ext>
              </a:extLst>
            </p:cNvPr>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236">
              <a:extLst>
                <a:ext uri="{FF2B5EF4-FFF2-40B4-BE49-F238E27FC236}">
                  <a16:creationId xmlns:a16="http://schemas.microsoft.com/office/drawing/2014/main" id="{84590214-8B81-48F1-8C07-612BBA318738}"/>
                </a:ext>
              </a:extLst>
            </p:cNvPr>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237">
              <a:extLst>
                <a:ext uri="{FF2B5EF4-FFF2-40B4-BE49-F238E27FC236}">
                  <a16:creationId xmlns:a16="http://schemas.microsoft.com/office/drawing/2014/main" id="{A45154CE-AB2E-4569-9D27-58620A2CA36E}"/>
                </a:ext>
              </a:extLst>
            </p:cNvPr>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238">
              <a:extLst>
                <a:ext uri="{FF2B5EF4-FFF2-40B4-BE49-F238E27FC236}">
                  <a16:creationId xmlns:a16="http://schemas.microsoft.com/office/drawing/2014/main" id="{412CF4D0-A270-4627-852B-4B3DDC0876CB}"/>
                </a:ext>
              </a:extLst>
            </p:cNvPr>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239">
              <a:extLst>
                <a:ext uri="{FF2B5EF4-FFF2-40B4-BE49-F238E27FC236}">
                  <a16:creationId xmlns:a16="http://schemas.microsoft.com/office/drawing/2014/main" id="{E162CC3E-90CE-4C14-87DB-C95C402BA5CB}"/>
                </a:ext>
              </a:extLst>
            </p:cNvPr>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240">
              <a:extLst>
                <a:ext uri="{FF2B5EF4-FFF2-40B4-BE49-F238E27FC236}">
                  <a16:creationId xmlns:a16="http://schemas.microsoft.com/office/drawing/2014/main" id="{8DE02D25-BD27-45CA-BD38-CE6DF845782A}"/>
                </a:ext>
              </a:extLst>
            </p:cNvPr>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241">
              <a:extLst>
                <a:ext uri="{FF2B5EF4-FFF2-40B4-BE49-F238E27FC236}">
                  <a16:creationId xmlns:a16="http://schemas.microsoft.com/office/drawing/2014/main" id="{92B9F660-8AD7-48B8-884A-48653ED2CC10}"/>
                </a:ext>
              </a:extLst>
            </p:cNvPr>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242">
              <a:extLst>
                <a:ext uri="{FF2B5EF4-FFF2-40B4-BE49-F238E27FC236}">
                  <a16:creationId xmlns:a16="http://schemas.microsoft.com/office/drawing/2014/main" id="{51920B1C-243D-43D0-98EB-1C9A85C09507}"/>
                </a:ext>
              </a:extLst>
            </p:cNvPr>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243">
              <a:extLst>
                <a:ext uri="{FF2B5EF4-FFF2-40B4-BE49-F238E27FC236}">
                  <a16:creationId xmlns:a16="http://schemas.microsoft.com/office/drawing/2014/main" id="{E7639758-F387-4E24-BE23-780867640D46}"/>
                </a:ext>
              </a:extLst>
            </p:cNvPr>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244">
              <a:extLst>
                <a:ext uri="{FF2B5EF4-FFF2-40B4-BE49-F238E27FC236}">
                  <a16:creationId xmlns:a16="http://schemas.microsoft.com/office/drawing/2014/main" id="{B331A9E9-CA8B-4EF5-8678-CC053281E980}"/>
                </a:ext>
              </a:extLst>
            </p:cNvPr>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245">
              <a:extLst>
                <a:ext uri="{FF2B5EF4-FFF2-40B4-BE49-F238E27FC236}">
                  <a16:creationId xmlns:a16="http://schemas.microsoft.com/office/drawing/2014/main" id="{918CDC9E-609A-44BC-9325-2CEBF59E40E0}"/>
                </a:ext>
              </a:extLst>
            </p:cNvPr>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246">
              <a:extLst>
                <a:ext uri="{FF2B5EF4-FFF2-40B4-BE49-F238E27FC236}">
                  <a16:creationId xmlns:a16="http://schemas.microsoft.com/office/drawing/2014/main" id="{139DE4AB-A74B-4783-9F75-8903B2B01027}"/>
                </a:ext>
              </a:extLst>
            </p:cNvPr>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Rectangle 247">
              <a:extLst>
                <a:ext uri="{FF2B5EF4-FFF2-40B4-BE49-F238E27FC236}">
                  <a16:creationId xmlns:a16="http://schemas.microsoft.com/office/drawing/2014/main" id="{EB702FC9-4467-481C-A29B-96D9AAC3A6D7}"/>
                </a:ext>
              </a:extLst>
            </p:cNvPr>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248">
              <a:extLst>
                <a:ext uri="{FF2B5EF4-FFF2-40B4-BE49-F238E27FC236}">
                  <a16:creationId xmlns:a16="http://schemas.microsoft.com/office/drawing/2014/main" id="{1259F92E-A447-444C-971B-37E989723BCE}"/>
                </a:ext>
              </a:extLst>
            </p:cNvPr>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249">
              <a:extLst>
                <a:ext uri="{FF2B5EF4-FFF2-40B4-BE49-F238E27FC236}">
                  <a16:creationId xmlns:a16="http://schemas.microsoft.com/office/drawing/2014/main" id="{891358EE-9628-44A7-A0F1-68AC289A9D75}"/>
                </a:ext>
              </a:extLst>
            </p:cNvPr>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250">
              <a:extLst>
                <a:ext uri="{FF2B5EF4-FFF2-40B4-BE49-F238E27FC236}">
                  <a16:creationId xmlns:a16="http://schemas.microsoft.com/office/drawing/2014/main" id="{A2240329-AFBD-4D59-8AF0-E4F623473B5A}"/>
                </a:ext>
              </a:extLst>
            </p:cNvPr>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251">
              <a:extLst>
                <a:ext uri="{FF2B5EF4-FFF2-40B4-BE49-F238E27FC236}">
                  <a16:creationId xmlns:a16="http://schemas.microsoft.com/office/drawing/2014/main" id="{93C5FCEE-65DD-4A30-B811-6CEBB0785592}"/>
                </a:ext>
              </a:extLst>
            </p:cNvPr>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252">
              <a:extLst>
                <a:ext uri="{FF2B5EF4-FFF2-40B4-BE49-F238E27FC236}">
                  <a16:creationId xmlns:a16="http://schemas.microsoft.com/office/drawing/2014/main" id="{D72A8422-1905-4AA8-B1FC-95048B8DDA9F}"/>
                </a:ext>
              </a:extLst>
            </p:cNvPr>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253">
              <a:extLst>
                <a:ext uri="{FF2B5EF4-FFF2-40B4-BE49-F238E27FC236}">
                  <a16:creationId xmlns:a16="http://schemas.microsoft.com/office/drawing/2014/main" id="{0816458E-ABDA-4013-BBD1-4A3E775F9E67}"/>
                </a:ext>
              </a:extLst>
            </p:cNvPr>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254">
              <a:extLst>
                <a:ext uri="{FF2B5EF4-FFF2-40B4-BE49-F238E27FC236}">
                  <a16:creationId xmlns:a16="http://schemas.microsoft.com/office/drawing/2014/main" id="{14852F68-BC13-4922-AF1D-206732203EEE}"/>
                </a:ext>
              </a:extLst>
            </p:cNvPr>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255">
              <a:extLst>
                <a:ext uri="{FF2B5EF4-FFF2-40B4-BE49-F238E27FC236}">
                  <a16:creationId xmlns:a16="http://schemas.microsoft.com/office/drawing/2014/main" id="{7EE13574-CE80-41DC-AAA0-070EED5A4B37}"/>
                </a:ext>
              </a:extLst>
            </p:cNvPr>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256">
              <a:extLst>
                <a:ext uri="{FF2B5EF4-FFF2-40B4-BE49-F238E27FC236}">
                  <a16:creationId xmlns:a16="http://schemas.microsoft.com/office/drawing/2014/main" id="{4832E381-EFC1-4D52-B709-C3460E54A9C1}"/>
                </a:ext>
              </a:extLst>
            </p:cNvPr>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257">
              <a:extLst>
                <a:ext uri="{FF2B5EF4-FFF2-40B4-BE49-F238E27FC236}">
                  <a16:creationId xmlns:a16="http://schemas.microsoft.com/office/drawing/2014/main" id="{C0B5393F-44F3-4B4D-B60E-950654993D24}"/>
                </a:ext>
              </a:extLst>
            </p:cNvPr>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258">
              <a:extLst>
                <a:ext uri="{FF2B5EF4-FFF2-40B4-BE49-F238E27FC236}">
                  <a16:creationId xmlns:a16="http://schemas.microsoft.com/office/drawing/2014/main" id="{47344CB6-C12D-4B36-B540-7C9A16BC980B}"/>
                </a:ext>
              </a:extLst>
            </p:cNvPr>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259">
              <a:extLst>
                <a:ext uri="{FF2B5EF4-FFF2-40B4-BE49-F238E27FC236}">
                  <a16:creationId xmlns:a16="http://schemas.microsoft.com/office/drawing/2014/main" id="{48B9574C-FE50-4A4C-B677-12C04F957851}"/>
                </a:ext>
              </a:extLst>
            </p:cNvPr>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260">
              <a:extLst>
                <a:ext uri="{FF2B5EF4-FFF2-40B4-BE49-F238E27FC236}">
                  <a16:creationId xmlns:a16="http://schemas.microsoft.com/office/drawing/2014/main" id="{B85B9A53-27B3-423B-9133-EC5901EF5889}"/>
                </a:ext>
              </a:extLst>
            </p:cNvPr>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261">
              <a:extLst>
                <a:ext uri="{FF2B5EF4-FFF2-40B4-BE49-F238E27FC236}">
                  <a16:creationId xmlns:a16="http://schemas.microsoft.com/office/drawing/2014/main" id="{24704D36-A609-4226-8AB2-93A37DAD3964}"/>
                </a:ext>
              </a:extLst>
            </p:cNvPr>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262">
              <a:extLst>
                <a:ext uri="{FF2B5EF4-FFF2-40B4-BE49-F238E27FC236}">
                  <a16:creationId xmlns:a16="http://schemas.microsoft.com/office/drawing/2014/main" id="{AD18BC45-4B37-4CA6-98AF-67AED9C6BAAB}"/>
                </a:ext>
              </a:extLst>
            </p:cNvPr>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263">
              <a:extLst>
                <a:ext uri="{FF2B5EF4-FFF2-40B4-BE49-F238E27FC236}">
                  <a16:creationId xmlns:a16="http://schemas.microsoft.com/office/drawing/2014/main" id="{8356231E-9FAC-4018-8A6B-98F162575DE7}"/>
                </a:ext>
              </a:extLst>
            </p:cNvPr>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264">
              <a:extLst>
                <a:ext uri="{FF2B5EF4-FFF2-40B4-BE49-F238E27FC236}">
                  <a16:creationId xmlns:a16="http://schemas.microsoft.com/office/drawing/2014/main" id="{19711BB6-D8E8-4A22-8518-768ACB3CEDCB}"/>
                </a:ext>
              </a:extLst>
            </p:cNvPr>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65">
              <a:extLst>
                <a:ext uri="{FF2B5EF4-FFF2-40B4-BE49-F238E27FC236}">
                  <a16:creationId xmlns:a16="http://schemas.microsoft.com/office/drawing/2014/main" id="{DF7375F7-27F7-47A5-AF17-CA40AB32E280}"/>
                </a:ext>
              </a:extLst>
            </p:cNvPr>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66">
              <a:extLst>
                <a:ext uri="{FF2B5EF4-FFF2-40B4-BE49-F238E27FC236}">
                  <a16:creationId xmlns:a16="http://schemas.microsoft.com/office/drawing/2014/main" id="{030FE43C-F2E8-405F-88D7-E2D7A03D4F46}"/>
                </a:ext>
              </a:extLst>
            </p:cNvPr>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267">
              <a:extLst>
                <a:ext uri="{FF2B5EF4-FFF2-40B4-BE49-F238E27FC236}">
                  <a16:creationId xmlns:a16="http://schemas.microsoft.com/office/drawing/2014/main" id="{7082BABB-D80E-4538-AC49-4907E3DB65E4}"/>
                </a:ext>
              </a:extLst>
            </p:cNvPr>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268">
              <a:extLst>
                <a:ext uri="{FF2B5EF4-FFF2-40B4-BE49-F238E27FC236}">
                  <a16:creationId xmlns:a16="http://schemas.microsoft.com/office/drawing/2014/main" id="{17A343AB-474D-4DEC-972D-C6C05DA00693}"/>
                </a:ext>
              </a:extLst>
            </p:cNvPr>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69">
              <a:extLst>
                <a:ext uri="{FF2B5EF4-FFF2-40B4-BE49-F238E27FC236}">
                  <a16:creationId xmlns:a16="http://schemas.microsoft.com/office/drawing/2014/main" id="{CB116616-C935-4F44-840A-E9D8CAD35AC5}"/>
                </a:ext>
              </a:extLst>
            </p:cNvPr>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270">
              <a:extLst>
                <a:ext uri="{FF2B5EF4-FFF2-40B4-BE49-F238E27FC236}">
                  <a16:creationId xmlns:a16="http://schemas.microsoft.com/office/drawing/2014/main" id="{6705BB24-06C8-4853-8432-5B53FFC4B6C5}"/>
                </a:ext>
              </a:extLst>
            </p:cNvPr>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271">
              <a:extLst>
                <a:ext uri="{FF2B5EF4-FFF2-40B4-BE49-F238E27FC236}">
                  <a16:creationId xmlns:a16="http://schemas.microsoft.com/office/drawing/2014/main" id="{3159D694-5181-4F05-B36D-4F681E41C3D4}"/>
                </a:ext>
              </a:extLst>
            </p:cNvPr>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Rectangle 272">
              <a:extLst>
                <a:ext uri="{FF2B5EF4-FFF2-40B4-BE49-F238E27FC236}">
                  <a16:creationId xmlns:a16="http://schemas.microsoft.com/office/drawing/2014/main" id="{58B4BD2C-B102-453F-8024-2CF29DB1613D}"/>
                </a:ext>
              </a:extLst>
            </p:cNvPr>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273">
              <a:extLst>
                <a:ext uri="{FF2B5EF4-FFF2-40B4-BE49-F238E27FC236}">
                  <a16:creationId xmlns:a16="http://schemas.microsoft.com/office/drawing/2014/main" id="{1AC4BD2D-D6E0-4B8D-BA3A-D14B021764FE}"/>
                </a:ext>
              </a:extLst>
            </p:cNvPr>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274">
              <a:extLst>
                <a:ext uri="{FF2B5EF4-FFF2-40B4-BE49-F238E27FC236}">
                  <a16:creationId xmlns:a16="http://schemas.microsoft.com/office/drawing/2014/main" id="{E0901D0B-D43E-4BB1-9190-EADFED7FD707}"/>
                </a:ext>
              </a:extLst>
            </p:cNvPr>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275">
              <a:extLst>
                <a:ext uri="{FF2B5EF4-FFF2-40B4-BE49-F238E27FC236}">
                  <a16:creationId xmlns:a16="http://schemas.microsoft.com/office/drawing/2014/main" id="{689E9714-6569-476C-9A92-B879E05D2A2D}"/>
                </a:ext>
              </a:extLst>
            </p:cNvPr>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276">
              <a:extLst>
                <a:ext uri="{FF2B5EF4-FFF2-40B4-BE49-F238E27FC236}">
                  <a16:creationId xmlns:a16="http://schemas.microsoft.com/office/drawing/2014/main" id="{F4F27CF5-0529-4EA5-B362-48AAD018C908}"/>
                </a:ext>
              </a:extLst>
            </p:cNvPr>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277">
              <a:extLst>
                <a:ext uri="{FF2B5EF4-FFF2-40B4-BE49-F238E27FC236}">
                  <a16:creationId xmlns:a16="http://schemas.microsoft.com/office/drawing/2014/main" id="{698E2AE6-5D95-4596-8317-E78B1D6D51F1}"/>
                </a:ext>
              </a:extLst>
            </p:cNvPr>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278">
              <a:extLst>
                <a:ext uri="{FF2B5EF4-FFF2-40B4-BE49-F238E27FC236}">
                  <a16:creationId xmlns:a16="http://schemas.microsoft.com/office/drawing/2014/main" id="{711ADC9E-E6FF-49BE-9204-26B11955B5D1}"/>
                </a:ext>
              </a:extLst>
            </p:cNvPr>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79">
              <a:extLst>
                <a:ext uri="{FF2B5EF4-FFF2-40B4-BE49-F238E27FC236}">
                  <a16:creationId xmlns:a16="http://schemas.microsoft.com/office/drawing/2014/main" id="{9280D3BE-4593-41BD-9372-9DA708DE8174}"/>
                </a:ext>
              </a:extLst>
            </p:cNvPr>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80">
              <a:extLst>
                <a:ext uri="{FF2B5EF4-FFF2-40B4-BE49-F238E27FC236}">
                  <a16:creationId xmlns:a16="http://schemas.microsoft.com/office/drawing/2014/main" id="{395A5860-31A6-4C7E-AA2F-F54419F1BC29}"/>
                </a:ext>
              </a:extLst>
            </p:cNvPr>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3945348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54424" y="486"/>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marL="0" marR="0" lvl="0" indent="0" algn="l"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1" y="486"/>
            <a:ext cx="1954222" cy="685702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782332" y="30733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071764" y="16893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142120" y="115425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011201" y="20354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313938" y="219517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644469" y="144953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216881" y="140789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809447" y="34336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145392" y="163290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237975" y="12949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07974" y="12168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698358" y="12666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04208" y="1912565"/>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264337" y="17244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0958500" y="12347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705912" y="16160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360117" y="398756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098767" y="427071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9920395" y="20120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880710" y="15263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099841" y="2533406"/>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462465" y="173666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560221" y="155707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150141" y="114410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602199" y="124403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430675" y="15736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430675" y="11608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053371" y="390892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6956444" y="415958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413166" y="135535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491916" y="4104433"/>
            <a:ext cx="5648424" cy="2644632"/>
            <a:chOff x="402619" y="4186239"/>
            <a:chExt cx="5761686" cy="2697662"/>
          </a:xfrm>
        </p:grpSpPr>
        <p:sp>
          <p:nvSpPr>
            <p:cNvPr id="125" name="TextBox 124">
              <a:extLst>
                <a:ext uri="{FF2B5EF4-FFF2-40B4-BE49-F238E27FC236}">
                  <a16:creationId xmlns:a16="http://schemas.microsoft.com/office/drawing/2014/main" id="{517E3171-8D21-4F2A-973B-1125769C370F}"/>
                </a:ext>
              </a:extLst>
            </p:cNvPr>
            <p:cNvSpPr txBox="1"/>
            <p:nvPr/>
          </p:nvSpPr>
          <p:spPr>
            <a:xfrm>
              <a:off x="402619" y="4186239"/>
              <a:ext cx="2743059" cy="269766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596" b="0" i="0" u="none" strike="noStrike" kern="1200" cap="none" spc="-784" normalizeH="0" baseline="0" noProof="0">
                  <a:ln>
                    <a:noFill/>
                  </a:ln>
                  <a:solidFill>
                    <a:srgbClr val="0078D7"/>
                  </a:solidFill>
                  <a:effectLst/>
                  <a:uLnTx/>
                  <a:uFillTx/>
                  <a:latin typeface="Segoe UI Light"/>
                  <a:ea typeface="+mn-ea"/>
                  <a:cs typeface="Segoe UI Semilight" panose="020B0402040204020203" pitchFamily="34" charset="0"/>
                </a:rPr>
                <a:t>42</a:t>
              </a:r>
              <a:r>
                <a:rPr kumimoji="0" lang="en-US" sz="16596" b="0" i="0" u="none" strike="noStrike" kern="1200" cap="none" spc="-784" normalizeH="0" baseline="0" noProof="0">
                  <a:ln>
                    <a:noFill/>
                  </a:ln>
                  <a:solidFill>
                    <a:srgbClr val="0078D7"/>
                  </a:solidFill>
                  <a:effectLst/>
                  <a:uLnTx/>
                  <a:uFillTx/>
                  <a:latin typeface="Segoe UI Light"/>
                  <a:ea typeface="+mn-ea"/>
                  <a:cs typeface="Segoe UI Semibold" panose="020B0702040204020203" pitchFamily="34" charset="0"/>
                </a:rPr>
                <a:t> </a:t>
              </a:r>
              <a:endParaRPr kumimoji="0" lang="en-US" sz="4800" b="0" i="0" u="none" strike="noStrike" kern="1200" cap="none" spc="-784" normalizeH="0" baseline="0" noProof="0">
                <a:ln>
                  <a:noFill/>
                </a:ln>
                <a:solidFill>
                  <a:srgbClr val="0078D7"/>
                </a:solidFill>
                <a:effectLst/>
                <a:uLnTx/>
                <a:uFillTx/>
                <a:latin typeface="Segoe UI Light"/>
                <a:ea typeface="+mn-ea"/>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2651814" y="5831868"/>
              <a:ext cx="3512491" cy="643594"/>
            </a:xfrm>
            <a:prstGeom prst="rect">
              <a:avLst/>
            </a:prstGeom>
          </p:spPr>
          <p:txBody>
            <a:bodyPr wrap="none">
              <a:spAutoFit/>
            </a:bodyPr>
            <a:lstStyle/>
            <a:p>
              <a:pPr marL="0" marR="0" lvl="0" indent="0" algn="l" defTabSz="914225" rtl="0" eaLnBrk="1" fontAlgn="auto" latinLnBrk="0" hangingPunct="1">
                <a:lnSpc>
                  <a:spcPts val="42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Azure regions</a:t>
              </a:r>
            </a:p>
          </p:txBody>
        </p:sp>
      </p:grpSp>
      <p:sp>
        <p:nvSpPr>
          <p:cNvPr id="48" name="Oval 47">
            <a:extLst/>
          </p:cNvPr>
          <p:cNvSpPr/>
          <p:nvPr/>
        </p:nvSpPr>
        <p:spPr bwMode="auto">
          <a:xfrm>
            <a:off x="11239034" y="389081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 name="Oval 48">
            <a:extLst/>
          </p:cNvPr>
          <p:cNvSpPr/>
          <p:nvPr/>
        </p:nvSpPr>
        <p:spPr bwMode="auto">
          <a:xfrm>
            <a:off x="10977684" y="417396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1359</TotalTime>
  <Words>2859</Words>
  <Application>Microsoft Macintosh PowerPoint</Application>
  <PresentationFormat>Widescreen</PresentationFormat>
  <Paragraphs>346</Paragraphs>
  <Slides>25</Slides>
  <Notes>24</Notes>
  <HiddenSlides>23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 Unicode MS</vt:lpstr>
      <vt:lpstr>MS Mincho</vt:lpstr>
      <vt:lpstr>ＭＳ Ｐゴシック</vt:lpstr>
      <vt:lpstr>Arial</vt:lpstr>
      <vt:lpstr>Calibri</vt:lpstr>
      <vt:lpstr>Calibri Light</vt:lpstr>
      <vt:lpstr>Segoe Pro Display</vt:lpstr>
      <vt:lpstr>Segoe UI</vt:lpstr>
      <vt:lpstr>Segoe UI Light</vt:lpstr>
      <vt:lpstr>Segoe UI Semibold</vt:lpstr>
      <vt:lpstr>Segoe UI Semilight</vt:lpstr>
      <vt:lpstr>Times New Roman</vt:lpstr>
      <vt:lpstr>Office Theme</vt:lpstr>
      <vt:lpstr>PowerPoint Presentation</vt:lpstr>
      <vt:lpstr>Agenda</vt:lpstr>
      <vt:lpstr>Why use the cloud to  build apps?</vt:lpstr>
      <vt:lpstr>PowerPoint Presentation</vt:lpstr>
      <vt:lpstr>Scale</vt:lpstr>
      <vt:lpstr>Economics</vt:lpstr>
      <vt:lpstr>Dev/Test Agility</vt:lpstr>
      <vt:lpstr>What You’re Building…  http://bit.ly/speech2018</vt:lpstr>
      <vt:lpstr>PowerPoint Presentation</vt:lpstr>
      <vt:lpstr>PowerPoint Presentation</vt:lpstr>
      <vt:lpstr>PowerPoint Presentation</vt:lpstr>
      <vt:lpstr>PowerPoint Presentation</vt:lpstr>
      <vt:lpstr>PowerPoint Presentation</vt:lpstr>
      <vt:lpstr>Readiness</vt:lpstr>
      <vt:lpstr>The cloud is changing the world</vt:lpstr>
      <vt:lpstr>What can  we do  to be prepared?</vt:lpstr>
      <vt:lpstr>Reduce dependencies on Windows Authentication</vt:lpstr>
      <vt:lpstr>Build more decoupled apps</vt:lpstr>
      <vt:lpstr>Consider Async App Interactions</vt:lpstr>
      <vt:lpstr>Don‘t share VMs between solutions/apps</vt:lpstr>
      <vt:lpstr>Automate your build/release CI/CD pipelines</vt:lpstr>
      <vt:lpstr>Assessment</vt:lpstr>
      <vt:lpstr>Cloud Migration Steps</vt:lpstr>
      <vt:lpstr>Migration Approaches</vt:lpstr>
      <vt:lpstr>Rearchitecture Paths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Branstein</dc:creator>
  <cp:lastModifiedBy>Mike Branstein</cp:lastModifiedBy>
  <cp:revision>77</cp:revision>
  <dcterms:created xsi:type="dcterms:W3CDTF">2018-03-13T13:40:11Z</dcterms:created>
  <dcterms:modified xsi:type="dcterms:W3CDTF">2018-05-14T13:48:50Z</dcterms:modified>
</cp:coreProperties>
</file>